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colors10.xml" ContentType="application/vnd.openxmlformats-officedocument.drawingml.diagramColors+xml"/>
  <Override PartName="/ppt/diagrams/colors11.xml" ContentType="application/vnd.openxmlformats-officedocument.drawingml.diagramColors+xml"/>
  <Override PartName="/ppt/diagrams/colors12.xml" ContentType="application/vnd.openxmlformats-officedocument.drawingml.diagramColors+xml"/>
  <Override PartName="/ppt/diagrams/colors13.xml" ContentType="application/vnd.openxmlformats-officedocument.drawingml.diagramColors+xml"/>
  <Override PartName="/ppt/diagrams/colors14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colors7.xml" ContentType="application/vnd.openxmlformats-officedocument.drawingml.diagramColors+xml"/>
  <Override PartName="/ppt/diagrams/colors8.xml" ContentType="application/vnd.openxmlformats-officedocument.drawingml.diagramColors+xml"/>
  <Override PartName="/ppt/diagrams/colors9.xml" ContentType="application/vnd.openxmlformats-officedocument.drawingml.diagramColors+xml"/>
  <Override PartName="/ppt/diagrams/data1.xml" ContentType="application/vnd.openxmlformats-officedocument.drawingml.diagramData+xml"/>
  <Override PartName="/ppt/diagrams/data10.xml" ContentType="application/vnd.openxmlformats-officedocument.drawingml.diagramData+xml"/>
  <Override PartName="/ppt/diagrams/data11.xml" ContentType="application/vnd.openxmlformats-officedocument.drawingml.diagramData+xml"/>
  <Override PartName="/ppt/diagrams/data12.xml" ContentType="application/vnd.openxmlformats-officedocument.drawingml.diagramData+xml"/>
  <Override PartName="/ppt/diagrams/data13.xml" ContentType="application/vnd.openxmlformats-officedocument.drawingml.diagramData+xml"/>
  <Override PartName="/ppt/diagrams/data14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data8.xml" ContentType="application/vnd.openxmlformats-officedocument.drawingml.diagramData+xml"/>
  <Override PartName="/ppt/diagrams/data9.xml" ContentType="application/vnd.openxmlformats-officedocument.drawingml.diagramData+xml"/>
  <Override PartName="/ppt/diagrams/drawing1.xml" ContentType="application/vnd.ms-office.drawingml.diagramDrawing+xml"/>
  <Override PartName="/ppt/diagrams/drawing10.xml" ContentType="application/vnd.ms-office.drawingml.diagramDrawing+xml"/>
  <Override PartName="/ppt/diagrams/drawing11.xml" ContentType="application/vnd.ms-office.drawingml.diagramDrawing+xml"/>
  <Override PartName="/ppt/diagrams/drawing12.xml" ContentType="application/vnd.ms-office.drawingml.diagramDrawing+xml"/>
  <Override PartName="/ppt/diagrams/drawing13.xml" ContentType="application/vnd.ms-office.drawingml.diagramDrawing+xml"/>
  <Override PartName="/ppt/diagrams/drawing14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drawing6.xml" ContentType="application/vnd.ms-office.drawingml.diagramDrawing+xml"/>
  <Override PartName="/ppt/diagrams/drawing7.xml" ContentType="application/vnd.ms-office.drawingml.diagramDrawing+xml"/>
  <Override PartName="/ppt/diagrams/drawing8.xml" ContentType="application/vnd.ms-office.drawingml.diagramDrawing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layout10.xml" ContentType="application/vnd.openxmlformats-officedocument.drawingml.diagramLayout+xml"/>
  <Override PartName="/ppt/diagrams/layout11.xml" ContentType="application/vnd.openxmlformats-officedocument.drawingml.diagramLayout+xml"/>
  <Override PartName="/ppt/diagrams/layout12.xml" ContentType="application/vnd.openxmlformats-officedocument.drawingml.diagramLayout+xml"/>
  <Override PartName="/ppt/diagrams/layout13.xml" ContentType="application/vnd.openxmlformats-officedocument.drawingml.diagramLayout+xml"/>
  <Override PartName="/ppt/diagrams/layout14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layout6.xml" ContentType="application/vnd.openxmlformats-officedocument.drawingml.diagramLayout+xml"/>
  <Override PartName="/ppt/diagrams/layout7.xml" ContentType="application/vnd.openxmlformats-officedocument.drawingml.diagramLayout+xml"/>
  <Override PartName="/ppt/diagrams/layout8.xml" ContentType="application/vnd.openxmlformats-officedocument.drawingml.diagramLayout+xml"/>
  <Override PartName="/ppt/diagrams/layout9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10.xml" ContentType="application/vnd.openxmlformats-officedocument.drawingml.diagramStyle+xml"/>
  <Override PartName="/ppt/diagrams/quickStyle11.xml" ContentType="application/vnd.openxmlformats-officedocument.drawingml.diagramStyle+xml"/>
  <Override PartName="/ppt/diagrams/quickStyle12.xml" ContentType="application/vnd.openxmlformats-officedocument.drawingml.diagramStyle+xml"/>
  <Override PartName="/ppt/diagrams/quickStyle13.xml" ContentType="application/vnd.openxmlformats-officedocument.drawingml.diagramStyle+xml"/>
  <Override PartName="/ppt/diagrams/quickStyle14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quickStyle4.xml" ContentType="application/vnd.openxmlformats-officedocument.drawingml.diagramStyle+xml"/>
  <Override PartName="/ppt/diagrams/quickStyle5.xml" ContentType="application/vnd.openxmlformats-officedocument.drawingml.diagramStyle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ppt/diagrams/quickStyle8.xml" ContentType="application/vnd.openxmlformats-officedocument.drawingml.diagramStyle+xml"/>
  <Override PartName="/ppt/diagrams/quickStyle9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715" r:id="rId3"/>
    <p:sldId id="446" r:id="rId4"/>
    <p:sldId id="463" r:id="rId5"/>
    <p:sldId id="483" r:id="rId6"/>
    <p:sldId id="575" r:id="rId7"/>
    <p:sldId id="576" r:id="rId8"/>
    <p:sldId id="577" r:id="rId9"/>
    <p:sldId id="474" r:id="rId10"/>
    <p:sldId id="471" r:id="rId11"/>
    <p:sldId id="607" r:id="rId12"/>
    <p:sldId id="608" r:id="rId13"/>
    <p:sldId id="527" r:id="rId14"/>
    <p:sldId id="609" r:id="rId15"/>
    <p:sldId id="610" r:id="rId16"/>
    <p:sldId id="634" r:id="rId17"/>
    <p:sldId id="636" r:id="rId18"/>
    <p:sldId id="664" r:id="rId19"/>
    <p:sldId id="635" r:id="rId20"/>
    <p:sldId id="660" r:id="rId21"/>
    <p:sldId id="661" r:id="rId22"/>
    <p:sldId id="662" r:id="rId23"/>
    <p:sldId id="665" r:id="rId24"/>
    <p:sldId id="478" r:id="rId25"/>
    <p:sldId id="530" r:id="rId26"/>
    <p:sldId id="666" r:id="rId27"/>
    <p:sldId id="688" r:id="rId28"/>
    <p:sldId id="704" r:id="rId29"/>
    <p:sldId id="705" r:id="rId30"/>
    <p:sldId id="706" r:id="rId31"/>
    <p:sldId id="479" r:id="rId32"/>
    <p:sldId id="447" r:id="rId33"/>
    <p:sldId id="710" r:id="rId34"/>
    <p:sldId id="711" r:id="rId35"/>
    <p:sldId id="712" r:id="rId36"/>
    <p:sldId id="751" r:id="rId37"/>
    <p:sldId id="714" r:id="rId3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n how" initials="ch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  <a:srgbClr val="3D89BC"/>
    <a:srgbClr val="404040"/>
    <a:srgbClr val="F0C3B5"/>
    <a:srgbClr val="E6E6E6"/>
    <a:srgbClr val="EEEEEE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56" autoAdjust="0"/>
    <p:restoredTop sz="94268" autoAdjust="0"/>
  </p:normalViewPr>
  <p:slideViewPr>
    <p:cSldViewPr snapToGrid="0" showGuides="1">
      <p:cViewPr varScale="1">
        <p:scale>
          <a:sx n="102" d="100"/>
          <a:sy n="102" d="100"/>
        </p:scale>
        <p:origin x="824" y="176"/>
      </p:cViewPr>
      <p:guideLst>
        <p:guide orient="horz" pos="4036"/>
        <p:guide orient="horz" pos="1556"/>
        <p:guide orient="horz" pos="626"/>
        <p:guide pos="1876"/>
        <p:guide pos="200"/>
        <p:guide pos="5524"/>
        <p:guide pos="112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7870"/>
    </p:cViewPr>
  </p:sorterViewPr>
  <p:notesViewPr>
    <p:cSldViewPr snapToGrid="0" showGuides="1">
      <p:cViewPr varScale="1">
        <p:scale>
          <a:sx n="86" d="100"/>
          <a:sy n="86" d="100"/>
        </p:scale>
        <p:origin x="-3846" y="-90"/>
      </p:cViewPr>
      <p:guideLst>
        <p:guide orient="horz" pos="2807"/>
        <p:guide pos="218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4" Type="http://schemas.openxmlformats.org/officeDocument/2006/relationships/commentAuthors" Target="commentAuthors.xml"/><Relationship Id="rId43" Type="http://schemas.openxmlformats.org/officeDocument/2006/relationships/tableStyles" Target="tableStyles.xml"/><Relationship Id="rId42" Type="http://schemas.openxmlformats.org/officeDocument/2006/relationships/viewProps" Target="viewProps.xml"/><Relationship Id="rId41" Type="http://schemas.openxmlformats.org/officeDocument/2006/relationships/presProps" Target="presProps.xml"/><Relationship Id="rId4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39" Type="http://schemas.openxmlformats.org/officeDocument/2006/relationships/notesMaster" Target="notesMasters/notesMaster1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2#3">
  <dgm:title val=""/>
  <dgm:desc val=""/>
  <dgm:catLst>
    <dgm:cat type="accent2" pri="11200"/>
  </dgm:catLst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2#4">
  <dgm:title val=""/>
  <dgm:desc val=""/>
  <dgm:catLst>
    <dgm:cat type="accent2" pri="11200"/>
  </dgm:catLst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8D5AE0-6FDC-455A-BDF3-926898FC4FD3}" type="doc">
      <dgm:prSet loTypeId="urn:microsoft.com/office/officeart/2005/8/layout/list1#1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zh-CN" altLang="en-US"/>
        </a:p>
      </dgm:t>
    </dgm:pt>
    <dgm:pt modelId="{82FD31EC-8703-4F75-A1C6-C90B5F48BA36}">
      <dgm:prSet phldrT="[文本]" phldr="0" custT="0"/>
      <dgm:spPr/>
      <dgm:t>
        <a:bodyPr vert="horz" wrap="square"/>
        <a:lstStyle>
          <a:lvl1pPr algn="l">
            <a:defRPr sz="1200"/>
          </a:lvl1pPr>
          <a:lvl2pPr marL="57150" indent="-57150" algn="l">
            <a:defRPr sz="900"/>
          </a:lvl2pPr>
          <a:lvl3pPr marL="114300" indent="-57150" algn="l">
            <a:defRPr sz="900"/>
          </a:lvl3pPr>
          <a:lvl4pPr marL="171450" indent="-57150" algn="l">
            <a:defRPr sz="900"/>
          </a:lvl4pPr>
          <a:lvl5pPr marL="228600" indent="-57150" algn="l">
            <a:defRPr sz="900"/>
          </a:lvl5pPr>
          <a:lvl6pPr marL="285750" indent="-57150" algn="l">
            <a:defRPr sz="900"/>
          </a:lvl6pPr>
          <a:lvl7pPr marL="342900" indent="-57150" algn="l">
            <a:defRPr sz="900"/>
          </a:lvl7pPr>
          <a:lvl8pPr marL="400050" indent="-57150" algn="l">
            <a:defRPr sz="900"/>
          </a:lvl8pPr>
          <a:lvl9pPr marL="457200" indent="-57150" algn="l">
            <a:defRPr sz="9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/>
            <a:t>第一步</a:t>
          </a:r>
        </a:p>
      </dgm:t>
    </dgm:pt>
    <dgm:pt modelId="{1DE9F69B-146E-41B0-983A-E47AA002C326}" cxnId="{69927376-723B-4240-9757-ADEA92E59F54}" type="parTrans">
      <dgm:prSet/>
      <dgm:spPr/>
      <dgm:t>
        <a:bodyPr/>
        <a:lstStyle/>
        <a:p>
          <a:endParaRPr lang="zh-CN" altLang="en-US"/>
        </a:p>
      </dgm:t>
    </dgm:pt>
    <dgm:pt modelId="{047C3118-5D94-4CB5-9C68-FCBEEA6BC1E5}" cxnId="{69927376-723B-4240-9757-ADEA92E59F54}" type="sibTrans">
      <dgm:prSet/>
      <dgm:spPr/>
      <dgm:t>
        <a:bodyPr/>
        <a:lstStyle/>
        <a:p>
          <a:endParaRPr lang="zh-CN" altLang="en-US"/>
        </a:p>
      </dgm:t>
    </dgm:pt>
    <dgm:pt modelId="{50D51410-88C8-4050-9246-14A6A6FF9E7A}">
      <dgm:prSet/>
      <dgm:spPr>
        <a:noFill/>
      </dgm:spPr>
      <dgm:t>
        <a:bodyPr/>
        <a:lstStyle/>
        <a:p>
          <a:endParaRPr lang="zh-CN" altLang="en-US"/>
        </a:p>
      </dgm:t>
    </dgm:pt>
    <dgm:pt modelId="{90335D44-AEEF-46E7-8549-742A7D3D08AD}" cxnId="{C8CFA334-7DEF-4402-A151-96D919A09587}" type="parTrans">
      <dgm:prSet/>
      <dgm:spPr/>
      <dgm:t>
        <a:bodyPr/>
        <a:lstStyle/>
        <a:p>
          <a:endParaRPr lang="zh-CN" altLang="en-US"/>
        </a:p>
      </dgm:t>
    </dgm:pt>
    <dgm:pt modelId="{F4A0E0D3-FEB0-4F92-AC86-2CD0E9210284}" cxnId="{C8CFA334-7DEF-4402-A151-96D919A09587}" type="sibTrans">
      <dgm:prSet/>
      <dgm:spPr/>
      <dgm:t>
        <a:bodyPr/>
        <a:lstStyle/>
        <a:p>
          <a:endParaRPr lang="zh-CN" altLang="en-US"/>
        </a:p>
      </dgm:t>
    </dgm:pt>
    <dgm:pt modelId="{38B18B7A-C18A-4CEC-8F56-83B17C378F2A}">
      <dgm:prSet phldr="0" custT="0"/>
      <dgm:spPr/>
      <dgm:t>
        <a:bodyPr vert="horz" wrap="square"/>
        <a:lstStyle>
          <a:lvl1pPr algn="l">
            <a:defRPr sz="1200"/>
          </a:lvl1pPr>
          <a:lvl2pPr marL="57150" indent="-57150" algn="l">
            <a:defRPr sz="900"/>
          </a:lvl2pPr>
          <a:lvl3pPr marL="114300" indent="-57150" algn="l">
            <a:defRPr sz="900"/>
          </a:lvl3pPr>
          <a:lvl4pPr marL="171450" indent="-57150" algn="l">
            <a:defRPr sz="900"/>
          </a:lvl4pPr>
          <a:lvl5pPr marL="228600" indent="-57150" algn="l">
            <a:defRPr sz="900"/>
          </a:lvl5pPr>
          <a:lvl6pPr marL="285750" indent="-57150" algn="l">
            <a:defRPr sz="900"/>
          </a:lvl6pPr>
          <a:lvl7pPr marL="342900" indent="-57150" algn="l">
            <a:defRPr sz="900"/>
          </a:lvl7pPr>
          <a:lvl8pPr marL="400050" indent="-57150" algn="l">
            <a:defRPr sz="900"/>
          </a:lvl8pPr>
          <a:lvl9pPr marL="457200" indent="-57150" algn="l">
            <a:defRPr sz="9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/>
            <a:t>第二步</a:t>
          </a:r>
        </a:p>
      </dgm:t>
    </dgm:pt>
    <dgm:pt modelId="{5F476B7E-7130-4F42-B73D-7CBF00403E0D}" cxnId="{3423873D-1D86-4C83-B172-2A239E5E9EEE}" type="parTrans">
      <dgm:prSet/>
      <dgm:spPr/>
      <dgm:t>
        <a:bodyPr/>
        <a:lstStyle/>
        <a:p>
          <a:endParaRPr lang="zh-CN" altLang="en-US"/>
        </a:p>
      </dgm:t>
    </dgm:pt>
    <dgm:pt modelId="{BD5A2529-180F-4559-943A-820346D0FA3E}" cxnId="{3423873D-1D86-4C83-B172-2A239E5E9EEE}" type="sibTrans">
      <dgm:prSet/>
      <dgm:spPr/>
      <dgm:t>
        <a:bodyPr/>
        <a:lstStyle/>
        <a:p>
          <a:endParaRPr lang="zh-CN" altLang="en-US"/>
        </a:p>
      </dgm:t>
    </dgm:pt>
    <dgm:pt modelId="{F19BD321-861F-4CDF-A7C5-EDC8F2139136}">
      <dgm:prSet phldrT="[文本]" phldr="0" custT="0"/>
      <dgm:spPr/>
      <dgm:t>
        <a:bodyPr vert="horz" wrap="square"/>
        <a:lstStyle>
          <a:lvl1pPr algn="l">
            <a:defRPr sz="1200"/>
          </a:lvl1pPr>
          <a:lvl2pPr marL="57150" indent="-57150" algn="l">
            <a:defRPr sz="900"/>
          </a:lvl2pPr>
          <a:lvl3pPr marL="114300" indent="-57150" algn="l">
            <a:defRPr sz="900"/>
          </a:lvl3pPr>
          <a:lvl4pPr marL="171450" indent="-57150" algn="l">
            <a:defRPr sz="900"/>
          </a:lvl4pPr>
          <a:lvl5pPr marL="228600" indent="-57150" algn="l">
            <a:defRPr sz="900"/>
          </a:lvl5pPr>
          <a:lvl6pPr marL="285750" indent="-57150" algn="l">
            <a:defRPr sz="900"/>
          </a:lvl6pPr>
          <a:lvl7pPr marL="342900" indent="-57150" algn="l">
            <a:defRPr sz="900"/>
          </a:lvl7pPr>
          <a:lvl8pPr marL="400050" indent="-57150" algn="l">
            <a:defRPr sz="900"/>
          </a:lvl8pPr>
          <a:lvl9pPr marL="457200" indent="-57150" algn="l">
            <a:defRPr sz="9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/>
            <a:t>第三步</a:t>
          </a:r>
        </a:p>
      </dgm:t>
    </dgm:pt>
    <dgm:pt modelId="{F6D287F2-515A-4383-B2D2-93BC920DBE74}" cxnId="{D3D38A88-AFF3-4769-8B0E-D302C5A02C53}" type="parTrans">
      <dgm:prSet/>
      <dgm:spPr/>
      <dgm:t>
        <a:bodyPr/>
        <a:lstStyle/>
        <a:p>
          <a:endParaRPr lang="zh-CN" altLang="en-US"/>
        </a:p>
      </dgm:t>
    </dgm:pt>
    <dgm:pt modelId="{F843B5E1-E495-48F6-9395-DD92972162C8}" cxnId="{D3D38A88-AFF3-4769-8B0E-D302C5A02C53}" type="sibTrans">
      <dgm:prSet/>
      <dgm:spPr/>
      <dgm:t>
        <a:bodyPr/>
        <a:lstStyle/>
        <a:p>
          <a:endParaRPr lang="zh-CN" altLang="en-US"/>
        </a:p>
      </dgm:t>
    </dgm:pt>
    <dgm:pt modelId="{AA38C1B0-C116-4575-AD4E-E19B385471EC}">
      <dgm:prSet phldrT="[文本]" phldr="0" custT="0"/>
      <dgm:spPr/>
      <dgm:t>
        <a:bodyPr vert="horz" wrap="square"/>
        <a:lstStyle>
          <a:lvl1pPr algn="l">
            <a:defRPr sz="1200"/>
          </a:lvl1pPr>
          <a:lvl2pPr marL="57150" indent="-57150" algn="l">
            <a:defRPr sz="900"/>
          </a:lvl2pPr>
          <a:lvl3pPr marL="114300" indent="-57150" algn="l">
            <a:defRPr sz="900"/>
          </a:lvl3pPr>
          <a:lvl4pPr marL="171450" indent="-57150" algn="l">
            <a:defRPr sz="900"/>
          </a:lvl4pPr>
          <a:lvl5pPr marL="228600" indent="-57150" algn="l">
            <a:defRPr sz="900"/>
          </a:lvl5pPr>
          <a:lvl6pPr marL="285750" indent="-57150" algn="l">
            <a:defRPr sz="900"/>
          </a:lvl6pPr>
          <a:lvl7pPr marL="342900" indent="-57150" algn="l">
            <a:defRPr sz="900"/>
          </a:lvl7pPr>
          <a:lvl8pPr marL="400050" indent="-57150" algn="l">
            <a:defRPr sz="900"/>
          </a:lvl8pPr>
          <a:lvl9pPr marL="457200" indent="-57150" algn="l">
            <a:defRPr sz="9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/>
            <a:t>第四步</a:t>
          </a:r>
        </a:p>
      </dgm:t>
    </dgm:pt>
    <dgm:pt modelId="{1BB5CB25-1EAA-4A98-A6C3-AE5560CB132B}" cxnId="{565FE49F-523D-4539-9CDB-1C936BAB73F5}" type="parTrans">
      <dgm:prSet/>
      <dgm:spPr/>
      <dgm:t>
        <a:bodyPr/>
        <a:lstStyle/>
        <a:p>
          <a:endParaRPr lang="zh-CN" altLang="en-US"/>
        </a:p>
      </dgm:t>
    </dgm:pt>
    <dgm:pt modelId="{578DB127-17E4-4915-B4FB-F39110268E7D}" cxnId="{565FE49F-523D-4539-9CDB-1C936BAB73F5}" type="sibTrans">
      <dgm:prSet/>
      <dgm:spPr/>
      <dgm:t>
        <a:bodyPr/>
        <a:lstStyle/>
        <a:p>
          <a:endParaRPr lang="zh-CN" altLang="en-US"/>
        </a:p>
      </dgm:t>
    </dgm:pt>
    <dgm:pt modelId="{4F0F7466-FD60-4F58-959D-CF69464AD31F}" type="pres">
      <dgm:prSet presAssocID="{DA8D5AE0-6FDC-455A-BDF3-926898FC4FD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BA43F28B-1C88-4188-8F22-82FE0AAE672E}" type="pres">
      <dgm:prSet presAssocID="{82FD31EC-8703-4F75-A1C6-C90B5F48BA36}" presName="parentLin" presStyleCnt="0"/>
      <dgm:spPr/>
    </dgm:pt>
    <dgm:pt modelId="{362B8515-7DBC-409E-8373-5337BA133457}" type="pres">
      <dgm:prSet presAssocID="{82FD31EC-8703-4F75-A1C6-C90B5F48BA36}" presName="parentLeftMargin" presStyleLbl="node1" presStyleIdx="0" presStyleCnt="4"/>
      <dgm:spPr/>
      <dgm:t>
        <a:bodyPr/>
        <a:lstStyle/>
        <a:p>
          <a:endParaRPr lang="zh-CN" altLang="en-US"/>
        </a:p>
      </dgm:t>
    </dgm:pt>
    <dgm:pt modelId="{70978F3A-7CD9-48A3-9716-B3C8DE94A349}" type="pres">
      <dgm:prSet presAssocID="{82FD31EC-8703-4F75-A1C6-C90B5F48BA36}" presName="parentText" presStyleLbl="node1" presStyleIdx="0" presStyleCnt="4" custScaleX="2384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B214FAA-6B49-4E37-B204-72ADC6296FAC}" type="pres">
      <dgm:prSet presAssocID="{82FD31EC-8703-4F75-A1C6-C90B5F48BA36}" presName="negativeSpace" presStyleCnt="0"/>
      <dgm:spPr/>
    </dgm:pt>
    <dgm:pt modelId="{01469CD5-8BA0-4EAC-9011-540CAE689AFD}" type="pres">
      <dgm:prSet presAssocID="{82FD31EC-8703-4F75-A1C6-C90B5F48BA36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C4E3481-C114-47FF-A3C7-F0048F585C1C}" type="pres">
      <dgm:prSet presAssocID="{047C3118-5D94-4CB5-9C68-FCBEEA6BC1E5}" presName="spaceBetweenRectangles" presStyleCnt="0"/>
      <dgm:spPr/>
    </dgm:pt>
    <dgm:pt modelId="{F52E5F41-F421-405F-9466-D88EDAE0CAB9}" type="pres">
      <dgm:prSet presAssocID="{38B18B7A-C18A-4CEC-8F56-83B17C378F2A}" presName="parentLin" presStyleCnt="0"/>
      <dgm:spPr/>
    </dgm:pt>
    <dgm:pt modelId="{AE2D5969-7060-4F4F-BDC7-D8AFED469C93}" type="pres">
      <dgm:prSet presAssocID="{38B18B7A-C18A-4CEC-8F56-83B17C378F2A}" presName="parentLeftMargin" presStyleLbl="node1" presStyleIdx="0" presStyleCnt="4"/>
      <dgm:spPr/>
      <dgm:t>
        <a:bodyPr/>
        <a:lstStyle/>
        <a:p>
          <a:endParaRPr lang="zh-CN" altLang="en-US"/>
        </a:p>
      </dgm:t>
    </dgm:pt>
    <dgm:pt modelId="{D46D11A4-1041-40F8-87B8-DED0F54BFFE0}" type="pres">
      <dgm:prSet presAssocID="{38B18B7A-C18A-4CEC-8F56-83B17C378F2A}" presName="parentText" presStyleLbl="node1" presStyleIdx="1" presStyleCnt="4" custScaleX="2384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BA51C5C-7EEC-46E1-8013-46859BF0B555}" type="pres">
      <dgm:prSet presAssocID="{38B18B7A-C18A-4CEC-8F56-83B17C378F2A}" presName="negativeSpace" presStyleCnt="0"/>
      <dgm:spPr/>
    </dgm:pt>
    <dgm:pt modelId="{AC17E7DA-7560-4724-BCFA-1252E788EF52}" type="pres">
      <dgm:prSet presAssocID="{38B18B7A-C18A-4CEC-8F56-83B17C378F2A}" presName="childText" presStyleLbl="conFgAcc1" presStyleIdx="1" presStyleCnt="4">
        <dgm:presLayoutVars>
          <dgm:bulletEnabled val="1"/>
        </dgm:presLayoutVars>
      </dgm:prSet>
      <dgm:spPr>
        <a:noFill/>
      </dgm:spPr>
    </dgm:pt>
    <dgm:pt modelId="{B989ABBA-8EB4-4715-99AC-CFE7080BEBF3}" type="pres">
      <dgm:prSet presAssocID="{BD5A2529-180F-4559-943A-820346D0FA3E}" presName="spaceBetweenRectangles" presStyleCnt="0"/>
      <dgm:spPr/>
    </dgm:pt>
    <dgm:pt modelId="{DF63FF5E-1155-4286-96D3-7227196AC7C0}" type="pres">
      <dgm:prSet presAssocID="{F19BD321-861F-4CDF-A7C5-EDC8F2139136}" presName="parentLin" presStyleCnt="0"/>
      <dgm:spPr/>
    </dgm:pt>
    <dgm:pt modelId="{61363915-A73B-4769-92D9-B6081667EDDA}" type="pres">
      <dgm:prSet presAssocID="{F19BD321-861F-4CDF-A7C5-EDC8F2139136}" presName="parentLeftMargin" presStyleLbl="node1" presStyleIdx="1" presStyleCnt="4"/>
      <dgm:spPr/>
      <dgm:t>
        <a:bodyPr/>
        <a:lstStyle/>
        <a:p>
          <a:endParaRPr lang="zh-CN" altLang="en-US"/>
        </a:p>
      </dgm:t>
    </dgm:pt>
    <dgm:pt modelId="{5EF8F3E0-1B48-49A0-9F4F-61E8378211C6}" type="pres">
      <dgm:prSet presAssocID="{F19BD321-861F-4CDF-A7C5-EDC8F2139136}" presName="parentText" presStyleLbl="node1" presStyleIdx="2" presStyleCnt="4" custScaleX="2384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E80BEAB-2F25-47BA-955B-99652DF47E5C}" type="pres">
      <dgm:prSet presAssocID="{F19BD321-861F-4CDF-A7C5-EDC8F2139136}" presName="negativeSpace" presStyleCnt="0"/>
      <dgm:spPr/>
    </dgm:pt>
    <dgm:pt modelId="{E1A49483-BF5E-468C-8E26-DD348C44E747}" type="pres">
      <dgm:prSet presAssocID="{F19BD321-861F-4CDF-A7C5-EDC8F2139136}" presName="childText" presStyleLbl="conFgAcc1" presStyleIdx="2" presStyleCnt="4">
        <dgm:presLayoutVars>
          <dgm:bulletEnabled val="1"/>
        </dgm:presLayoutVars>
      </dgm:prSet>
      <dgm:spPr>
        <a:noFill/>
      </dgm:spPr>
    </dgm:pt>
    <dgm:pt modelId="{246B9738-B873-4B50-92FB-F2E693926B7F}" type="pres">
      <dgm:prSet presAssocID="{F843B5E1-E495-48F6-9395-DD92972162C8}" presName="spaceBetweenRectangles" presStyleCnt="0"/>
      <dgm:spPr/>
    </dgm:pt>
    <dgm:pt modelId="{85DBF472-ABD4-4446-9BD4-2F5B40795732}" type="pres">
      <dgm:prSet presAssocID="{AA38C1B0-C116-4575-AD4E-E19B385471EC}" presName="parentLin" presStyleCnt="0"/>
      <dgm:spPr/>
    </dgm:pt>
    <dgm:pt modelId="{D4F69C28-9B6B-4D19-AD8B-6B369FAFBA40}" type="pres">
      <dgm:prSet presAssocID="{AA38C1B0-C116-4575-AD4E-E19B385471EC}" presName="parentLeftMargin" presStyleLbl="node1" presStyleIdx="2" presStyleCnt="4"/>
      <dgm:spPr/>
      <dgm:t>
        <a:bodyPr/>
        <a:lstStyle/>
        <a:p>
          <a:endParaRPr lang="zh-CN" altLang="en-US"/>
        </a:p>
      </dgm:t>
    </dgm:pt>
    <dgm:pt modelId="{624A369E-D60B-4A9C-9B15-3AC5DFD74FCB}" type="pres">
      <dgm:prSet presAssocID="{AA38C1B0-C116-4575-AD4E-E19B385471EC}" presName="parentText" presStyleLbl="node1" presStyleIdx="3" presStyleCnt="4" custScaleX="2384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9083D98-A7A6-4BF2-A0EC-8A16077FDAC5}" type="pres">
      <dgm:prSet presAssocID="{AA38C1B0-C116-4575-AD4E-E19B385471EC}" presName="negativeSpace" presStyleCnt="0"/>
      <dgm:spPr/>
    </dgm:pt>
    <dgm:pt modelId="{C444C758-E164-47F3-840F-DC4C1ABE7B85}" type="pres">
      <dgm:prSet presAssocID="{AA38C1B0-C116-4575-AD4E-E19B385471EC}" presName="childText" presStyleLbl="conFgAcc1" presStyleIdx="3" presStyleCnt="4">
        <dgm:presLayoutVars>
          <dgm:bulletEnabled val="1"/>
        </dgm:presLayoutVars>
      </dgm:prSet>
      <dgm:spPr>
        <a:noFill/>
      </dgm:spPr>
    </dgm:pt>
  </dgm:ptLst>
  <dgm:cxnLst>
    <dgm:cxn modelId="{D3D38A88-AFF3-4769-8B0E-D302C5A02C53}" srcId="{DA8D5AE0-6FDC-455A-BDF3-926898FC4FD3}" destId="{F19BD321-861F-4CDF-A7C5-EDC8F2139136}" srcOrd="2" destOrd="0" parTransId="{F6D287F2-515A-4383-B2D2-93BC920DBE74}" sibTransId="{F843B5E1-E495-48F6-9395-DD92972162C8}"/>
    <dgm:cxn modelId="{1B475414-5976-40BC-836F-D34ED9CFF9FB}" type="presOf" srcId="{AA38C1B0-C116-4575-AD4E-E19B385471EC}" destId="{D4F69C28-9B6B-4D19-AD8B-6B369FAFBA40}" srcOrd="0" destOrd="0" presId="urn:microsoft.com/office/officeart/2005/8/layout/list1#1"/>
    <dgm:cxn modelId="{5601F2EC-D7DE-4EF8-B9E7-3243A416C127}" type="presOf" srcId="{F19BD321-861F-4CDF-A7C5-EDC8F2139136}" destId="{5EF8F3E0-1B48-49A0-9F4F-61E8378211C6}" srcOrd="1" destOrd="0" presId="urn:microsoft.com/office/officeart/2005/8/layout/list1#1"/>
    <dgm:cxn modelId="{102A051E-C6ED-4DCE-9B67-A7D6927D2BB6}" type="presOf" srcId="{82FD31EC-8703-4F75-A1C6-C90B5F48BA36}" destId="{362B8515-7DBC-409E-8373-5337BA133457}" srcOrd="0" destOrd="0" presId="urn:microsoft.com/office/officeart/2005/8/layout/list1#1"/>
    <dgm:cxn modelId="{87E464AC-18B8-4F75-8DFC-FFAF8A672C4B}" type="presOf" srcId="{AA38C1B0-C116-4575-AD4E-E19B385471EC}" destId="{624A369E-D60B-4A9C-9B15-3AC5DFD74FCB}" srcOrd="1" destOrd="0" presId="urn:microsoft.com/office/officeart/2005/8/layout/list1#1"/>
    <dgm:cxn modelId="{69927376-723B-4240-9757-ADEA92E59F54}" srcId="{DA8D5AE0-6FDC-455A-BDF3-926898FC4FD3}" destId="{82FD31EC-8703-4F75-A1C6-C90B5F48BA36}" srcOrd="0" destOrd="0" parTransId="{1DE9F69B-146E-41B0-983A-E47AA002C326}" sibTransId="{047C3118-5D94-4CB5-9C68-FCBEEA6BC1E5}"/>
    <dgm:cxn modelId="{F570AA99-8681-45C4-9EDF-F849B20DD114}" type="presOf" srcId="{DA8D5AE0-6FDC-455A-BDF3-926898FC4FD3}" destId="{4F0F7466-FD60-4F58-959D-CF69464AD31F}" srcOrd="0" destOrd="0" presId="urn:microsoft.com/office/officeart/2005/8/layout/list1#1"/>
    <dgm:cxn modelId="{35232276-665A-49B5-97E0-ACF6996C0DAC}" type="presOf" srcId="{F19BD321-861F-4CDF-A7C5-EDC8F2139136}" destId="{61363915-A73B-4769-92D9-B6081667EDDA}" srcOrd="0" destOrd="0" presId="urn:microsoft.com/office/officeart/2005/8/layout/list1#1"/>
    <dgm:cxn modelId="{03B79457-C1A0-48F9-8B12-874B36B04174}" type="presOf" srcId="{38B18B7A-C18A-4CEC-8F56-83B17C378F2A}" destId="{D46D11A4-1041-40F8-87B8-DED0F54BFFE0}" srcOrd="1" destOrd="0" presId="urn:microsoft.com/office/officeart/2005/8/layout/list1#1"/>
    <dgm:cxn modelId="{C8CFA334-7DEF-4402-A151-96D919A09587}" srcId="{82FD31EC-8703-4F75-A1C6-C90B5F48BA36}" destId="{50D51410-88C8-4050-9246-14A6A6FF9E7A}" srcOrd="0" destOrd="0" parTransId="{90335D44-AEEF-46E7-8549-742A7D3D08AD}" sibTransId="{F4A0E0D3-FEB0-4F92-AC86-2CD0E9210284}"/>
    <dgm:cxn modelId="{6648EBD2-4FCB-4B1D-8CE9-4337EAFEDDC9}" type="presOf" srcId="{50D51410-88C8-4050-9246-14A6A6FF9E7A}" destId="{01469CD5-8BA0-4EAC-9011-540CAE689AFD}" srcOrd="0" destOrd="0" presId="urn:microsoft.com/office/officeart/2005/8/layout/list1#1"/>
    <dgm:cxn modelId="{3423873D-1D86-4C83-B172-2A239E5E9EEE}" srcId="{DA8D5AE0-6FDC-455A-BDF3-926898FC4FD3}" destId="{38B18B7A-C18A-4CEC-8F56-83B17C378F2A}" srcOrd="1" destOrd="0" parTransId="{5F476B7E-7130-4F42-B73D-7CBF00403E0D}" sibTransId="{BD5A2529-180F-4559-943A-820346D0FA3E}"/>
    <dgm:cxn modelId="{310596C0-71BC-44DC-80AA-B8B5C7AC059F}" type="presOf" srcId="{38B18B7A-C18A-4CEC-8F56-83B17C378F2A}" destId="{AE2D5969-7060-4F4F-BDC7-D8AFED469C93}" srcOrd="0" destOrd="0" presId="urn:microsoft.com/office/officeart/2005/8/layout/list1#1"/>
    <dgm:cxn modelId="{8FB6C7FA-0B99-469B-886D-B49A8203D38F}" type="presOf" srcId="{82FD31EC-8703-4F75-A1C6-C90B5F48BA36}" destId="{70978F3A-7CD9-48A3-9716-B3C8DE94A349}" srcOrd="1" destOrd="0" presId="urn:microsoft.com/office/officeart/2005/8/layout/list1#1"/>
    <dgm:cxn modelId="{565FE49F-523D-4539-9CDB-1C936BAB73F5}" srcId="{DA8D5AE0-6FDC-455A-BDF3-926898FC4FD3}" destId="{AA38C1B0-C116-4575-AD4E-E19B385471EC}" srcOrd="3" destOrd="0" parTransId="{1BB5CB25-1EAA-4A98-A6C3-AE5560CB132B}" sibTransId="{578DB127-17E4-4915-B4FB-F39110268E7D}"/>
    <dgm:cxn modelId="{23706D20-2D30-409B-ADE3-47FA185B8753}" type="presParOf" srcId="{4F0F7466-FD60-4F58-959D-CF69464AD31F}" destId="{BA43F28B-1C88-4188-8F22-82FE0AAE672E}" srcOrd="0" destOrd="0" presId="urn:microsoft.com/office/officeart/2005/8/layout/list1#1"/>
    <dgm:cxn modelId="{A5B8CB8F-903F-45B5-BA04-002F645043D0}" type="presParOf" srcId="{BA43F28B-1C88-4188-8F22-82FE0AAE672E}" destId="{362B8515-7DBC-409E-8373-5337BA133457}" srcOrd="0" destOrd="0" presId="urn:microsoft.com/office/officeart/2005/8/layout/list1#1"/>
    <dgm:cxn modelId="{A031AD99-C6E0-4592-B664-E66D75CB7103}" type="presParOf" srcId="{BA43F28B-1C88-4188-8F22-82FE0AAE672E}" destId="{70978F3A-7CD9-48A3-9716-B3C8DE94A349}" srcOrd="1" destOrd="0" presId="urn:microsoft.com/office/officeart/2005/8/layout/list1#1"/>
    <dgm:cxn modelId="{B9E3B92D-DCE8-4C9D-9CEA-F9C5E388DD0B}" type="presParOf" srcId="{4F0F7466-FD60-4F58-959D-CF69464AD31F}" destId="{3B214FAA-6B49-4E37-B204-72ADC6296FAC}" srcOrd="1" destOrd="0" presId="urn:microsoft.com/office/officeart/2005/8/layout/list1#1"/>
    <dgm:cxn modelId="{D87B39AF-2C3A-41D9-ACBB-365110F624F3}" type="presParOf" srcId="{4F0F7466-FD60-4F58-959D-CF69464AD31F}" destId="{01469CD5-8BA0-4EAC-9011-540CAE689AFD}" srcOrd="2" destOrd="0" presId="urn:microsoft.com/office/officeart/2005/8/layout/list1#1"/>
    <dgm:cxn modelId="{3ACD5377-6172-4746-926B-88BB5F9C48A4}" type="presParOf" srcId="{4F0F7466-FD60-4F58-959D-CF69464AD31F}" destId="{9C4E3481-C114-47FF-A3C7-F0048F585C1C}" srcOrd="3" destOrd="0" presId="urn:microsoft.com/office/officeart/2005/8/layout/list1#1"/>
    <dgm:cxn modelId="{1A6F3F8A-7CE0-45F8-B02B-FB37560DEE6A}" type="presParOf" srcId="{4F0F7466-FD60-4F58-959D-CF69464AD31F}" destId="{F52E5F41-F421-405F-9466-D88EDAE0CAB9}" srcOrd="4" destOrd="0" presId="urn:microsoft.com/office/officeart/2005/8/layout/list1#1"/>
    <dgm:cxn modelId="{57AF2706-DE48-4C74-92DE-7AFB5E715106}" type="presParOf" srcId="{F52E5F41-F421-405F-9466-D88EDAE0CAB9}" destId="{AE2D5969-7060-4F4F-BDC7-D8AFED469C93}" srcOrd="0" destOrd="0" presId="urn:microsoft.com/office/officeart/2005/8/layout/list1#1"/>
    <dgm:cxn modelId="{1E53311A-6ABA-41F3-81BB-96E287205330}" type="presParOf" srcId="{F52E5F41-F421-405F-9466-D88EDAE0CAB9}" destId="{D46D11A4-1041-40F8-87B8-DED0F54BFFE0}" srcOrd="1" destOrd="0" presId="urn:microsoft.com/office/officeart/2005/8/layout/list1#1"/>
    <dgm:cxn modelId="{7709E5B1-74F8-4B0B-9F48-BB942BC7C684}" type="presParOf" srcId="{4F0F7466-FD60-4F58-959D-CF69464AD31F}" destId="{2BA51C5C-7EEC-46E1-8013-46859BF0B555}" srcOrd="5" destOrd="0" presId="urn:microsoft.com/office/officeart/2005/8/layout/list1#1"/>
    <dgm:cxn modelId="{CDB7F33B-F45D-428F-9B67-2C6AA91D6859}" type="presParOf" srcId="{4F0F7466-FD60-4F58-959D-CF69464AD31F}" destId="{AC17E7DA-7560-4724-BCFA-1252E788EF52}" srcOrd="6" destOrd="0" presId="urn:microsoft.com/office/officeart/2005/8/layout/list1#1"/>
    <dgm:cxn modelId="{E9758EA4-F31C-4B40-8B85-C1BA62740E81}" type="presParOf" srcId="{4F0F7466-FD60-4F58-959D-CF69464AD31F}" destId="{B989ABBA-8EB4-4715-99AC-CFE7080BEBF3}" srcOrd="7" destOrd="0" presId="urn:microsoft.com/office/officeart/2005/8/layout/list1#1"/>
    <dgm:cxn modelId="{737B9019-1DF5-4990-8787-4972FF8F353B}" type="presParOf" srcId="{4F0F7466-FD60-4F58-959D-CF69464AD31F}" destId="{DF63FF5E-1155-4286-96D3-7227196AC7C0}" srcOrd="8" destOrd="0" presId="urn:microsoft.com/office/officeart/2005/8/layout/list1#1"/>
    <dgm:cxn modelId="{7638B04D-DEDC-4DE0-BB19-1B7B040D5015}" type="presParOf" srcId="{DF63FF5E-1155-4286-96D3-7227196AC7C0}" destId="{61363915-A73B-4769-92D9-B6081667EDDA}" srcOrd="0" destOrd="0" presId="urn:microsoft.com/office/officeart/2005/8/layout/list1#1"/>
    <dgm:cxn modelId="{764004AF-EFF8-4938-9D70-B5E353714572}" type="presParOf" srcId="{DF63FF5E-1155-4286-96D3-7227196AC7C0}" destId="{5EF8F3E0-1B48-49A0-9F4F-61E8378211C6}" srcOrd="1" destOrd="0" presId="urn:microsoft.com/office/officeart/2005/8/layout/list1#1"/>
    <dgm:cxn modelId="{C136D5CC-3B21-4ED7-828D-DF239FDBA658}" type="presParOf" srcId="{4F0F7466-FD60-4F58-959D-CF69464AD31F}" destId="{0E80BEAB-2F25-47BA-955B-99652DF47E5C}" srcOrd="9" destOrd="0" presId="urn:microsoft.com/office/officeart/2005/8/layout/list1#1"/>
    <dgm:cxn modelId="{48807B2F-77DB-48AB-B020-3559B11E166A}" type="presParOf" srcId="{4F0F7466-FD60-4F58-959D-CF69464AD31F}" destId="{E1A49483-BF5E-468C-8E26-DD348C44E747}" srcOrd="10" destOrd="0" presId="urn:microsoft.com/office/officeart/2005/8/layout/list1#1"/>
    <dgm:cxn modelId="{2ADF69F8-01C5-475C-907D-4AB198A570D2}" type="presParOf" srcId="{4F0F7466-FD60-4F58-959D-CF69464AD31F}" destId="{246B9738-B873-4B50-92FB-F2E693926B7F}" srcOrd="11" destOrd="0" presId="urn:microsoft.com/office/officeart/2005/8/layout/list1#1"/>
    <dgm:cxn modelId="{7FEFFCBF-E4D8-4473-89CF-2D15DC66203D}" type="presParOf" srcId="{4F0F7466-FD60-4F58-959D-CF69464AD31F}" destId="{85DBF472-ABD4-4446-9BD4-2F5B40795732}" srcOrd="12" destOrd="0" presId="urn:microsoft.com/office/officeart/2005/8/layout/list1#1"/>
    <dgm:cxn modelId="{C4C1100F-26A7-41BE-817A-9B03A0B639CE}" type="presParOf" srcId="{85DBF472-ABD4-4446-9BD4-2F5B40795732}" destId="{D4F69C28-9B6B-4D19-AD8B-6B369FAFBA40}" srcOrd="0" destOrd="0" presId="urn:microsoft.com/office/officeart/2005/8/layout/list1#1"/>
    <dgm:cxn modelId="{BFB2135B-59E0-412D-B50E-8832C3448F2C}" type="presParOf" srcId="{85DBF472-ABD4-4446-9BD4-2F5B40795732}" destId="{624A369E-D60B-4A9C-9B15-3AC5DFD74FCB}" srcOrd="1" destOrd="0" presId="urn:microsoft.com/office/officeart/2005/8/layout/list1#1"/>
    <dgm:cxn modelId="{56F3A93E-D3F0-43E4-B76D-D41DB95BA7A4}" type="presParOf" srcId="{4F0F7466-FD60-4F58-959D-CF69464AD31F}" destId="{D9083D98-A7A6-4BF2-A0EC-8A16077FDAC5}" srcOrd="13" destOrd="0" presId="urn:microsoft.com/office/officeart/2005/8/layout/list1#1"/>
    <dgm:cxn modelId="{46E1F21C-D28A-40E5-87A2-DF0EFAFE350F}" type="presParOf" srcId="{4F0F7466-FD60-4F58-959D-CF69464AD31F}" destId="{C444C758-E164-47F3-840F-DC4C1ABE7B85}" srcOrd="14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A8D5AE0-6FDC-455A-BDF3-926898FC4FD3}" type="doc">
      <dgm:prSet loTypeId="urn:microsoft.com/office/officeart/2005/8/layout/list1#1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zh-CN" altLang="en-US"/>
        </a:p>
      </dgm:t>
    </dgm:pt>
    <dgm:pt modelId="{82FD31EC-8703-4F75-A1C6-C90B5F48BA36}">
      <dgm:prSet phldrT="[文本]" phldr="0" custT="0"/>
      <dgm:spPr/>
      <dgm:t>
        <a:bodyPr vert="horz" wrap="square"/>
        <a:lstStyle>
          <a:lvl1pPr algn="l">
            <a:defRPr sz="1700"/>
          </a:lvl1pPr>
          <a:lvl2pPr marL="114300" indent="-114300" algn="l">
            <a:defRPr sz="1300"/>
          </a:lvl2pPr>
          <a:lvl3pPr marL="228600" indent="-114300" algn="l">
            <a:defRPr sz="1300"/>
          </a:lvl3pPr>
          <a:lvl4pPr marL="342900" indent="-114300" algn="l">
            <a:defRPr sz="1300"/>
          </a:lvl4pPr>
          <a:lvl5pPr marL="457200" indent="-114300" algn="l">
            <a:defRPr sz="1300"/>
          </a:lvl5pPr>
          <a:lvl6pPr marL="571500" indent="-114300" algn="l">
            <a:defRPr sz="1300"/>
          </a:lvl6pPr>
          <a:lvl7pPr marL="685800" indent="-114300" algn="l">
            <a:defRPr sz="1300"/>
          </a:lvl7pPr>
          <a:lvl8pPr marL="800100" indent="-114300" algn="l">
            <a:defRPr sz="1300"/>
          </a:lvl8pPr>
          <a:lvl9pPr marL="914400" indent="-114300" algn="l">
            <a:defRPr sz="13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/>
            <a:t>第一步</a:t>
          </a:r>
        </a:p>
      </dgm:t>
    </dgm:pt>
    <dgm:pt modelId="{1DE9F69B-146E-41B0-983A-E47AA002C326}" cxnId="{8F726855-31F0-4BD6-8E2F-27B72B032D69}" type="parTrans">
      <dgm:prSet/>
      <dgm:spPr/>
      <dgm:t>
        <a:bodyPr/>
        <a:lstStyle/>
        <a:p>
          <a:endParaRPr lang="zh-CN" altLang="en-US"/>
        </a:p>
      </dgm:t>
    </dgm:pt>
    <dgm:pt modelId="{047C3118-5D94-4CB5-9C68-FCBEEA6BC1E5}" cxnId="{8F726855-31F0-4BD6-8E2F-27B72B032D69}" type="sibTrans">
      <dgm:prSet/>
      <dgm:spPr/>
      <dgm:t>
        <a:bodyPr/>
        <a:lstStyle/>
        <a:p>
          <a:endParaRPr lang="zh-CN" altLang="en-US"/>
        </a:p>
      </dgm:t>
    </dgm:pt>
    <dgm:pt modelId="{50D51410-88C8-4050-9246-14A6A6FF9E7A}">
      <dgm:prSet/>
      <dgm:spPr>
        <a:noFill/>
      </dgm:spPr>
      <dgm:t>
        <a:bodyPr/>
        <a:lstStyle/>
        <a:p>
          <a:endParaRPr lang="zh-CN" altLang="en-US"/>
        </a:p>
      </dgm:t>
    </dgm:pt>
    <dgm:pt modelId="{90335D44-AEEF-46E7-8549-742A7D3D08AD}" cxnId="{143D110D-6BB8-4595-9489-0704E0F3D2E8}" type="parTrans">
      <dgm:prSet/>
      <dgm:spPr/>
      <dgm:t>
        <a:bodyPr/>
        <a:lstStyle/>
        <a:p>
          <a:endParaRPr lang="zh-CN" altLang="en-US"/>
        </a:p>
      </dgm:t>
    </dgm:pt>
    <dgm:pt modelId="{F4A0E0D3-FEB0-4F92-AC86-2CD0E9210284}" cxnId="{143D110D-6BB8-4595-9489-0704E0F3D2E8}" type="sibTrans">
      <dgm:prSet/>
      <dgm:spPr/>
      <dgm:t>
        <a:bodyPr/>
        <a:lstStyle/>
        <a:p>
          <a:endParaRPr lang="zh-CN" altLang="en-US"/>
        </a:p>
      </dgm:t>
    </dgm:pt>
    <dgm:pt modelId="{38B18B7A-C18A-4CEC-8F56-83B17C378F2A}">
      <dgm:prSet phldr="0" custT="0"/>
      <dgm:spPr/>
      <dgm:t>
        <a:bodyPr vert="horz" wrap="square"/>
        <a:lstStyle>
          <a:lvl1pPr algn="l">
            <a:defRPr sz="1700"/>
          </a:lvl1pPr>
          <a:lvl2pPr marL="114300" indent="-114300" algn="l">
            <a:defRPr sz="1300"/>
          </a:lvl2pPr>
          <a:lvl3pPr marL="228600" indent="-114300" algn="l">
            <a:defRPr sz="1300"/>
          </a:lvl3pPr>
          <a:lvl4pPr marL="342900" indent="-114300" algn="l">
            <a:defRPr sz="1300"/>
          </a:lvl4pPr>
          <a:lvl5pPr marL="457200" indent="-114300" algn="l">
            <a:defRPr sz="1300"/>
          </a:lvl5pPr>
          <a:lvl6pPr marL="571500" indent="-114300" algn="l">
            <a:defRPr sz="1300"/>
          </a:lvl6pPr>
          <a:lvl7pPr marL="685800" indent="-114300" algn="l">
            <a:defRPr sz="1300"/>
          </a:lvl7pPr>
          <a:lvl8pPr marL="800100" indent="-114300" algn="l">
            <a:defRPr sz="1300"/>
          </a:lvl8pPr>
          <a:lvl9pPr marL="914400" indent="-114300" algn="l">
            <a:defRPr sz="13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/>
            <a:t>第二步</a:t>
          </a:r>
        </a:p>
      </dgm:t>
    </dgm:pt>
    <dgm:pt modelId="{5F476B7E-7130-4F42-B73D-7CBF00403E0D}" cxnId="{18C7C2E3-339D-4610-8980-D47E684AC2E0}" type="parTrans">
      <dgm:prSet/>
      <dgm:spPr/>
      <dgm:t>
        <a:bodyPr/>
        <a:lstStyle/>
        <a:p>
          <a:endParaRPr lang="zh-CN" altLang="en-US"/>
        </a:p>
      </dgm:t>
    </dgm:pt>
    <dgm:pt modelId="{BD5A2529-180F-4559-943A-820346D0FA3E}" cxnId="{18C7C2E3-339D-4610-8980-D47E684AC2E0}" type="sibTrans">
      <dgm:prSet/>
      <dgm:spPr/>
      <dgm:t>
        <a:bodyPr/>
        <a:lstStyle/>
        <a:p>
          <a:endParaRPr lang="zh-CN" altLang="en-US"/>
        </a:p>
      </dgm:t>
    </dgm:pt>
    <dgm:pt modelId="{F19BD321-861F-4CDF-A7C5-EDC8F2139136}">
      <dgm:prSet phldrT="[文本]" phldr="0" custT="0"/>
      <dgm:spPr/>
      <dgm:t>
        <a:bodyPr vert="horz" wrap="square"/>
        <a:lstStyle>
          <a:lvl1pPr algn="l">
            <a:defRPr sz="1700"/>
          </a:lvl1pPr>
          <a:lvl2pPr marL="114300" indent="-114300" algn="l">
            <a:defRPr sz="1300"/>
          </a:lvl2pPr>
          <a:lvl3pPr marL="228600" indent="-114300" algn="l">
            <a:defRPr sz="1300"/>
          </a:lvl3pPr>
          <a:lvl4pPr marL="342900" indent="-114300" algn="l">
            <a:defRPr sz="1300"/>
          </a:lvl4pPr>
          <a:lvl5pPr marL="457200" indent="-114300" algn="l">
            <a:defRPr sz="1300"/>
          </a:lvl5pPr>
          <a:lvl6pPr marL="571500" indent="-114300" algn="l">
            <a:defRPr sz="1300"/>
          </a:lvl6pPr>
          <a:lvl7pPr marL="685800" indent="-114300" algn="l">
            <a:defRPr sz="1300"/>
          </a:lvl7pPr>
          <a:lvl8pPr marL="800100" indent="-114300" algn="l">
            <a:defRPr sz="1300"/>
          </a:lvl8pPr>
          <a:lvl9pPr marL="914400" indent="-114300" algn="l">
            <a:defRPr sz="13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/>
            <a:t>第三步</a:t>
          </a:r>
        </a:p>
      </dgm:t>
    </dgm:pt>
    <dgm:pt modelId="{F6D287F2-515A-4383-B2D2-93BC920DBE74}" cxnId="{616201C1-7EEE-40BB-BDBA-4FDC39AE4E65}" type="parTrans">
      <dgm:prSet/>
      <dgm:spPr/>
      <dgm:t>
        <a:bodyPr/>
        <a:lstStyle/>
        <a:p>
          <a:endParaRPr lang="zh-CN" altLang="en-US"/>
        </a:p>
      </dgm:t>
    </dgm:pt>
    <dgm:pt modelId="{F843B5E1-E495-48F6-9395-DD92972162C8}" cxnId="{616201C1-7EEE-40BB-BDBA-4FDC39AE4E65}" type="sibTrans">
      <dgm:prSet/>
      <dgm:spPr/>
      <dgm:t>
        <a:bodyPr/>
        <a:lstStyle/>
        <a:p>
          <a:endParaRPr lang="zh-CN" altLang="en-US"/>
        </a:p>
      </dgm:t>
    </dgm:pt>
    <dgm:pt modelId="{AA38C1B0-C116-4575-AD4E-E19B385471EC}">
      <dgm:prSet phldrT="[文本]" phldr="0" custT="0"/>
      <dgm:spPr/>
      <dgm:t>
        <a:bodyPr vert="horz" wrap="square"/>
        <a:lstStyle>
          <a:lvl1pPr algn="l">
            <a:defRPr sz="1700"/>
          </a:lvl1pPr>
          <a:lvl2pPr marL="114300" indent="-114300" algn="l">
            <a:defRPr sz="1300"/>
          </a:lvl2pPr>
          <a:lvl3pPr marL="228600" indent="-114300" algn="l">
            <a:defRPr sz="1300"/>
          </a:lvl3pPr>
          <a:lvl4pPr marL="342900" indent="-114300" algn="l">
            <a:defRPr sz="1300"/>
          </a:lvl4pPr>
          <a:lvl5pPr marL="457200" indent="-114300" algn="l">
            <a:defRPr sz="1300"/>
          </a:lvl5pPr>
          <a:lvl6pPr marL="571500" indent="-114300" algn="l">
            <a:defRPr sz="1300"/>
          </a:lvl6pPr>
          <a:lvl7pPr marL="685800" indent="-114300" algn="l">
            <a:defRPr sz="1300"/>
          </a:lvl7pPr>
          <a:lvl8pPr marL="800100" indent="-114300" algn="l">
            <a:defRPr sz="1300"/>
          </a:lvl8pPr>
          <a:lvl9pPr marL="914400" indent="-114300" algn="l">
            <a:defRPr sz="13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/>
            <a:t>第四步</a:t>
          </a:r>
        </a:p>
      </dgm:t>
    </dgm:pt>
    <dgm:pt modelId="{1BB5CB25-1EAA-4A98-A6C3-AE5560CB132B}" cxnId="{9381F3A6-5CBC-464B-BD2F-062C0F600B6F}" type="parTrans">
      <dgm:prSet/>
      <dgm:spPr/>
      <dgm:t>
        <a:bodyPr/>
        <a:lstStyle/>
        <a:p>
          <a:endParaRPr lang="zh-CN" altLang="en-US"/>
        </a:p>
      </dgm:t>
    </dgm:pt>
    <dgm:pt modelId="{578DB127-17E4-4915-B4FB-F39110268E7D}" cxnId="{9381F3A6-5CBC-464B-BD2F-062C0F600B6F}" type="sibTrans">
      <dgm:prSet/>
      <dgm:spPr/>
      <dgm:t>
        <a:bodyPr/>
        <a:lstStyle/>
        <a:p>
          <a:endParaRPr lang="zh-CN" altLang="en-US"/>
        </a:p>
      </dgm:t>
    </dgm:pt>
    <dgm:pt modelId="{4F0F7466-FD60-4F58-959D-CF69464AD31F}" type="pres">
      <dgm:prSet presAssocID="{DA8D5AE0-6FDC-455A-BDF3-926898FC4FD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BA43F28B-1C88-4188-8F22-82FE0AAE672E}" type="pres">
      <dgm:prSet presAssocID="{82FD31EC-8703-4F75-A1C6-C90B5F48BA36}" presName="parentLin" presStyleCnt="0"/>
      <dgm:spPr/>
    </dgm:pt>
    <dgm:pt modelId="{362B8515-7DBC-409E-8373-5337BA133457}" type="pres">
      <dgm:prSet presAssocID="{82FD31EC-8703-4F75-A1C6-C90B5F48BA36}" presName="parentLeftMargin" presStyleLbl="node1" presStyleIdx="0" presStyleCnt="4"/>
      <dgm:spPr/>
      <dgm:t>
        <a:bodyPr/>
        <a:lstStyle/>
        <a:p>
          <a:endParaRPr lang="zh-CN" altLang="en-US"/>
        </a:p>
      </dgm:t>
    </dgm:pt>
    <dgm:pt modelId="{70978F3A-7CD9-48A3-9716-B3C8DE94A349}" type="pres">
      <dgm:prSet presAssocID="{82FD31EC-8703-4F75-A1C6-C90B5F48BA36}" presName="parentText" presStyleLbl="node1" presStyleIdx="0" presStyleCnt="4" custScaleX="2384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B214FAA-6B49-4E37-B204-72ADC6296FAC}" type="pres">
      <dgm:prSet presAssocID="{82FD31EC-8703-4F75-A1C6-C90B5F48BA36}" presName="negativeSpace" presStyleCnt="0"/>
      <dgm:spPr/>
    </dgm:pt>
    <dgm:pt modelId="{01469CD5-8BA0-4EAC-9011-540CAE689AFD}" type="pres">
      <dgm:prSet presAssocID="{82FD31EC-8703-4F75-A1C6-C90B5F48BA36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C4E3481-C114-47FF-A3C7-F0048F585C1C}" type="pres">
      <dgm:prSet presAssocID="{047C3118-5D94-4CB5-9C68-FCBEEA6BC1E5}" presName="spaceBetweenRectangles" presStyleCnt="0"/>
      <dgm:spPr/>
    </dgm:pt>
    <dgm:pt modelId="{F52E5F41-F421-405F-9466-D88EDAE0CAB9}" type="pres">
      <dgm:prSet presAssocID="{38B18B7A-C18A-4CEC-8F56-83B17C378F2A}" presName="parentLin" presStyleCnt="0"/>
      <dgm:spPr/>
    </dgm:pt>
    <dgm:pt modelId="{AE2D5969-7060-4F4F-BDC7-D8AFED469C93}" type="pres">
      <dgm:prSet presAssocID="{38B18B7A-C18A-4CEC-8F56-83B17C378F2A}" presName="parentLeftMargin" presStyleLbl="node1" presStyleIdx="0" presStyleCnt="4"/>
      <dgm:spPr/>
      <dgm:t>
        <a:bodyPr/>
        <a:lstStyle/>
        <a:p>
          <a:endParaRPr lang="zh-CN" altLang="en-US"/>
        </a:p>
      </dgm:t>
    </dgm:pt>
    <dgm:pt modelId="{D46D11A4-1041-40F8-87B8-DED0F54BFFE0}" type="pres">
      <dgm:prSet presAssocID="{38B18B7A-C18A-4CEC-8F56-83B17C378F2A}" presName="parentText" presStyleLbl="node1" presStyleIdx="1" presStyleCnt="4" custScaleX="2384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BA51C5C-7EEC-46E1-8013-46859BF0B555}" type="pres">
      <dgm:prSet presAssocID="{38B18B7A-C18A-4CEC-8F56-83B17C378F2A}" presName="negativeSpace" presStyleCnt="0"/>
      <dgm:spPr/>
    </dgm:pt>
    <dgm:pt modelId="{AC17E7DA-7560-4724-BCFA-1252E788EF52}" type="pres">
      <dgm:prSet presAssocID="{38B18B7A-C18A-4CEC-8F56-83B17C378F2A}" presName="childText" presStyleLbl="conFgAcc1" presStyleIdx="1" presStyleCnt="4">
        <dgm:presLayoutVars>
          <dgm:bulletEnabled val="1"/>
        </dgm:presLayoutVars>
      </dgm:prSet>
      <dgm:spPr>
        <a:noFill/>
      </dgm:spPr>
    </dgm:pt>
    <dgm:pt modelId="{B989ABBA-8EB4-4715-99AC-CFE7080BEBF3}" type="pres">
      <dgm:prSet presAssocID="{BD5A2529-180F-4559-943A-820346D0FA3E}" presName="spaceBetweenRectangles" presStyleCnt="0"/>
      <dgm:spPr/>
    </dgm:pt>
    <dgm:pt modelId="{DF63FF5E-1155-4286-96D3-7227196AC7C0}" type="pres">
      <dgm:prSet presAssocID="{F19BD321-861F-4CDF-A7C5-EDC8F2139136}" presName="parentLin" presStyleCnt="0"/>
      <dgm:spPr/>
    </dgm:pt>
    <dgm:pt modelId="{61363915-A73B-4769-92D9-B6081667EDDA}" type="pres">
      <dgm:prSet presAssocID="{F19BD321-861F-4CDF-A7C5-EDC8F2139136}" presName="parentLeftMargin" presStyleLbl="node1" presStyleIdx="1" presStyleCnt="4"/>
      <dgm:spPr/>
      <dgm:t>
        <a:bodyPr/>
        <a:lstStyle/>
        <a:p>
          <a:endParaRPr lang="zh-CN" altLang="en-US"/>
        </a:p>
      </dgm:t>
    </dgm:pt>
    <dgm:pt modelId="{5EF8F3E0-1B48-49A0-9F4F-61E8378211C6}" type="pres">
      <dgm:prSet presAssocID="{F19BD321-861F-4CDF-A7C5-EDC8F2139136}" presName="parentText" presStyleLbl="node1" presStyleIdx="2" presStyleCnt="4" custScaleX="2384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E80BEAB-2F25-47BA-955B-99652DF47E5C}" type="pres">
      <dgm:prSet presAssocID="{F19BD321-861F-4CDF-A7C5-EDC8F2139136}" presName="negativeSpace" presStyleCnt="0"/>
      <dgm:spPr/>
    </dgm:pt>
    <dgm:pt modelId="{E1A49483-BF5E-468C-8E26-DD348C44E747}" type="pres">
      <dgm:prSet presAssocID="{F19BD321-861F-4CDF-A7C5-EDC8F2139136}" presName="childText" presStyleLbl="conFgAcc1" presStyleIdx="2" presStyleCnt="4">
        <dgm:presLayoutVars>
          <dgm:bulletEnabled val="1"/>
        </dgm:presLayoutVars>
      </dgm:prSet>
      <dgm:spPr>
        <a:noFill/>
      </dgm:spPr>
    </dgm:pt>
    <dgm:pt modelId="{246B9738-B873-4B50-92FB-F2E693926B7F}" type="pres">
      <dgm:prSet presAssocID="{F843B5E1-E495-48F6-9395-DD92972162C8}" presName="spaceBetweenRectangles" presStyleCnt="0"/>
      <dgm:spPr/>
    </dgm:pt>
    <dgm:pt modelId="{85DBF472-ABD4-4446-9BD4-2F5B40795732}" type="pres">
      <dgm:prSet presAssocID="{AA38C1B0-C116-4575-AD4E-E19B385471EC}" presName="parentLin" presStyleCnt="0"/>
      <dgm:spPr/>
    </dgm:pt>
    <dgm:pt modelId="{D4F69C28-9B6B-4D19-AD8B-6B369FAFBA40}" type="pres">
      <dgm:prSet presAssocID="{AA38C1B0-C116-4575-AD4E-E19B385471EC}" presName="parentLeftMargin" presStyleLbl="node1" presStyleIdx="2" presStyleCnt="4"/>
      <dgm:spPr/>
      <dgm:t>
        <a:bodyPr/>
        <a:lstStyle/>
        <a:p>
          <a:endParaRPr lang="zh-CN" altLang="en-US"/>
        </a:p>
      </dgm:t>
    </dgm:pt>
    <dgm:pt modelId="{624A369E-D60B-4A9C-9B15-3AC5DFD74FCB}" type="pres">
      <dgm:prSet presAssocID="{AA38C1B0-C116-4575-AD4E-E19B385471EC}" presName="parentText" presStyleLbl="node1" presStyleIdx="3" presStyleCnt="4" custScaleX="2384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9083D98-A7A6-4BF2-A0EC-8A16077FDAC5}" type="pres">
      <dgm:prSet presAssocID="{AA38C1B0-C116-4575-AD4E-E19B385471EC}" presName="negativeSpace" presStyleCnt="0"/>
      <dgm:spPr/>
    </dgm:pt>
    <dgm:pt modelId="{C444C758-E164-47F3-840F-DC4C1ABE7B85}" type="pres">
      <dgm:prSet presAssocID="{AA38C1B0-C116-4575-AD4E-E19B385471EC}" presName="childText" presStyleLbl="conFgAcc1" presStyleIdx="3" presStyleCnt="4">
        <dgm:presLayoutVars>
          <dgm:bulletEnabled val="1"/>
        </dgm:presLayoutVars>
      </dgm:prSet>
      <dgm:spPr>
        <a:noFill/>
      </dgm:spPr>
    </dgm:pt>
  </dgm:ptLst>
  <dgm:cxnLst>
    <dgm:cxn modelId="{8E1ACA8C-57E7-4175-BDB4-75CDFE60B2E3}" type="presOf" srcId="{F19BD321-861F-4CDF-A7C5-EDC8F2139136}" destId="{61363915-A73B-4769-92D9-B6081667EDDA}" srcOrd="0" destOrd="0" presId="urn:microsoft.com/office/officeart/2005/8/layout/list1#1"/>
    <dgm:cxn modelId="{5C87239D-BDDC-49EB-B2DE-C9AEEAEA8977}" type="presOf" srcId="{82FD31EC-8703-4F75-A1C6-C90B5F48BA36}" destId="{362B8515-7DBC-409E-8373-5337BA133457}" srcOrd="0" destOrd="0" presId="urn:microsoft.com/office/officeart/2005/8/layout/list1#1"/>
    <dgm:cxn modelId="{7633C52B-EAD8-4FF0-AEA4-C84DB465C2A1}" type="presOf" srcId="{82FD31EC-8703-4F75-A1C6-C90B5F48BA36}" destId="{70978F3A-7CD9-48A3-9716-B3C8DE94A349}" srcOrd="1" destOrd="0" presId="urn:microsoft.com/office/officeart/2005/8/layout/list1#1"/>
    <dgm:cxn modelId="{4AE70613-550D-4379-BA1A-228E7A2F1DB3}" type="presOf" srcId="{DA8D5AE0-6FDC-455A-BDF3-926898FC4FD3}" destId="{4F0F7466-FD60-4F58-959D-CF69464AD31F}" srcOrd="0" destOrd="0" presId="urn:microsoft.com/office/officeart/2005/8/layout/list1#1"/>
    <dgm:cxn modelId="{616201C1-7EEE-40BB-BDBA-4FDC39AE4E65}" srcId="{DA8D5AE0-6FDC-455A-BDF3-926898FC4FD3}" destId="{F19BD321-861F-4CDF-A7C5-EDC8F2139136}" srcOrd="2" destOrd="0" parTransId="{F6D287F2-515A-4383-B2D2-93BC920DBE74}" sibTransId="{F843B5E1-E495-48F6-9395-DD92972162C8}"/>
    <dgm:cxn modelId="{7C983C18-DF73-4FA2-BAEA-75757949DED8}" type="presOf" srcId="{50D51410-88C8-4050-9246-14A6A6FF9E7A}" destId="{01469CD5-8BA0-4EAC-9011-540CAE689AFD}" srcOrd="0" destOrd="0" presId="urn:microsoft.com/office/officeart/2005/8/layout/list1#1"/>
    <dgm:cxn modelId="{32C746A7-FDB0-472B-B6B7-9A68E8700603}" type="presOf" srcId="{F19BD321-861F-4CDF-A7C5-EDC8F2139136}" destId="{5EF8F3E0-1B48-49A0-9F4F-61E8378211C6}" srcOrd="1" destOrd="0" presId="urn:microsoft.com/office/officeart/2005/8/layout/list1#1"/>
    <dgm:cxn modelId="{143D110D-6BB8-4595-9489-0704E0F3D2E8}" srcId="{82FD31EC-8703-4F75-A1C6-C90B5F48BA36}" destId="{50D51410-88C8-4050-9246-14A6A6FF9E7A}" srcOrd="0" destOrd="0" parTransId="{90335D44-AEEF-46E7-8549-742A7D3D08AD}" sibTransId="{F4A0E0D3-FEB0-4F92-AC86-2CD0E9210284}"/>
    <dgm:cxn modelId="{BEE74ADF-19E8-48F1-808E-23D6B8C7231B}" type="presOf" srcId="{38B18B7A-C18A-4CEC-8F56-83B17C378F2A}" destId="{AE2D5969-7060-4F4F-BDC7-D8AFED469C93}" srcOrd="0" destOrd="0" presId="urn:microsoft.com/office/officeart/2005/8/layout/list1#1"/>
    <dgm:cxn modelId="{18C7C2E3-339D-4610-8980-D47E684AC2E0}" srcId="{DA8D5AE0-6FDC-455A-BDF3-926898FC4FD3}" destId="{38B18B7A-C18A-4CEC-8F56-83B17C378F2A}" srcOrd="1" destOrd="0" parTransId="{5F476B7E-7130-4F42-B73D-7CBF00403E0D}" sibTransId="{BD5A2529-180F-4559-943A-820346D0FA3E}"/>
    <dgm:cxn modelId="{8F726855-31F0-4BD6-8E2F-27B72B032D69}" srcId="{DA8D5AE0-6FDC-455A-BDF3-926898FC4FD3}" destId="{82FD31EC-8703-4F75-A1C6-C90B5F48BA36}" srcOrd="0" destOrd="0" parTransId="{1DE9F69B-146E-41B0-983A-E47AA002C326}" sibTransId="{047C3118-5D94-4CB5-9C68-FCBEEA6BC1E5}"/>
    <dgm:cxn modelId="{BB32DFE1-7513-4C4A-9E3E-6081BA9AF064}" type="presOf" srcId="{38B18B7A-C18A-4CEC-8F56-83B17C378F2A}" destId="{D46D11A4-1041-40F8-87B8-DED0F54BFFE0}" srcOrd="1" destOrd="0" presId="urn:microsoft.com/office/officeart/2005/8/layout/list1#1"/>
    <dgm:cxn modelId="{AE01DF2A-D7E8-427B-8214-E7DF8BE0AA0C}" type="presOf" srcId="{AA38C1B0-C116-4575-AD4E-E19B385471EC}" destId="{D4F69C28-9B6B-4D19-AD8B-6B369FAFBA40}" srcOrd="0" destOrd="0" presId="urn:microsoft.com/office/officeart/2005/8/layout/list1#1"/>
    <dgm:cxn modelId="{5A7E45C8-6D91-4D3E-A0C7-80D6DBAA4F61}" type="presOf" srcId="{AA38C1B0-C116-4575-AD4E-E19B385471EC}" destId="{624A369E-D60B-4A9C-9B15-3AC5DFD74FCB}" srcOrd="1" destOrd="0" presId="urn:microsoft.com/office/officeart/2005/8/layout/list1#1"/>
    <dgm:cxn modelId="{9381F3A6-5CBC-464B-BD2F-062C0F600B6F}" srcId="{DA8D5AE0-6FDC-455A-BDF3-926898FC4FD3}" destId="{AA38C1B0-C116-4575-AD4E-E19B385471EC}" srcOrd="3" destOrd="0" parTransId="{1BB5CB25-1EAA-4A98-A6C3-AE5560CB132B}" sibTransId="{578DB127-17E4-4915-B4FB-F39110268E7D}"/>
    <dgm:cxn modelId="{7C12A9A5-65A5-4303-A30D-88E618F502E3}" type="presParOf" srcId="{4F0F7466-FD60-4F58-959D-CF69464AD31F}" destId="{BA43F28B-1C88-4188-8F22-82FE0AAE672E}" srcOrd="0" destOrd="0" presId="urn:microsoft.com/office/officeart/2005/8/layout/list1#1"/>
    <dgm:cxn modelId="{D8664BF8-FCBD-41EB-A9D8-53AF9F3BE61C}" type="presParOf" srcId="{BA43F28B-1C88-4188-8F22-82FE0AAE672E}" destId="{362B8515-7DBC-409E-8373-5337BA133457}" srcOrd="0" destOrd="0" presId="urn:microsoft.com/office/officeart/2005/8/layout/list1#1"/>
    <dgm:cxn modelId="{D140984C-E208-4537-A32F-B691E781A18C}" type="presParOf" srcId="{BA43F28B-1C88-4188-8F22-82FE0AAE672E}" destId="{70978F3A-7CD9-48A3-9716-B3C8DE94A349}" srcOrd="1" destOrd="0" presId="urn:microsoft.com/office/officeart/2005/8/layout/list1#1"/>
    <dgm:cxn modelId="{7A46F5FE-9507-4CA6-AD94-56045C86EE6A}" type="presParOf" srcId="{4F0F7466-FD60-4F58-959D-CF69464AD31F}" destId="{3B214FAA-6B49-4E37-B204-72ADC6296FAC}" srcOrd="1" destOrd="0" presId="urn:microsoft.com/office/officeart/2005/8/layout/list1#1"/>
    <dgm:cxn modelId="{6E714A8D-D0E8-49C7-96AF-ECBA7EFAD7AC}" type="presParOf" srcId="{4F0F7466-FD60-4F58-959D-CF69464AD31F}" destId="{01469CD5-8BA0-4EAC-9011-540CAE689AFD}" srcOrd="2" destOrd="0" presId="urn:microsoft.com/office/officeart/2005/8/layout/list1#1"/>
    <dgm:cxn modelId="{2794780D-BD72-455D-88D3-675A80FDCD1F}" type="presParOf" srcId="{4F0F7466-FD60-4F58-959D-CF69464AD31F}" destId="{9C4E3481-C114-47FF-A3C7-F0048F585C1C}" srcOrd="3" destOrd="0" presId="urn:microsoft.com/office/officeart/2005/8/layout/list1#1"/>
    <dgm:cxn modelId="{1D0BAC53-2E1D-4FFD-8A3B-A27A13053EF5}" type="presParOf" srcId="{4F0F7466-FD60-4F58-959D-CF69464AD31F}" destId="{F52E5F41-F421-405F-9466-D88EDAE0CAB9}" srcOrd="4" destOrd="0" presId="urn:microsoft.com/office/officeart/2005/8/layout/list1#1"/>
    <dgm:cxn modelId="{E9AAA8A2-D1A7-4857-8202-654D77ACEC70}" type="presParOf" srcId="{F52E5F41-F421-405F-9466-D88EDAE0CAB9}" destId="{AE2D5969-7060-4F4F-BDC7-D8AFED469C93}" srcOrd="0" destOrd="0" presId="urn:microsoft.com/office/officeart/2005/8/layout/list1#1"/>
    <dgm:cxn modelId="{C4819068-F2CC-49F4-A6F3-3E7DDD4D5B6D}" type="presParOf" srcId="{F52E5F41-F421-405F-9466-D88EDAE0CAB9}" destId="{D46D11A4-1041-40F8-87B8-DED0F54BFFE0}" srcOrd="1" destOrd="0" presId="urn:microsoft.com/office/officeart/2005/8/layout/list1#1"/>
    <dgm:cxn modelId="{5801E315-A7FA-4131-BCCB-DA586FCBFBBD}" type="presParOf" srcId="{4F0F7466-FD60-4F58-959D-CF69464AD31F}" destId="{2BA51C5C-7EEC-46E1-8013-46859BF0B555}" srcOrd="5" destOrd="0" presId="urn:microsoft.com/office/officeart/2005/8/layout/list1#1"/>
    <dgm:cxn modelId="{CDA2E051-7D23-42EE-9851-FF551160EE9C}" type="presParOf" srcId="{4F0F7466-FD60-4F58-959D-CF69464AD31F}" destId="{AC17E7DA-7560-4724-BCFA-1252E788EF52}" srcOrd="6" destOrd="0" presId="urn:microsoft.com/office/officeart/2005/8/layout/list1#1"/>
    <dgm:cxn modelId="{824D39E0-8C75-44F5-9207-BC5003098EE8}" type="presParOf" srcId="{4F0F7466-FD60-4F58-959D-CF69464AD31F}" destId="{B989ABBA-8EB4-4715-99AC-CFE7080BEBF3}" srcOrd="7" destOrd="0" presId="urn:microsoft.com/office/officeart/2005/8/layout/list1#1"/>
    <dgm:cxn modelId="{EB4131F0-4CA1-4319-A183-7496CAF1DD63}" type="presParOf" srcId="{4F0F7466-FD60-4F58-959D-CF69464AD31F}" destId="{DF63FF5E-1155-4286-96D3-7227196AC7C0}" srcOrd="8" destOrd="0" presId="urn:microsoft.com/office/officeart/2005/8/layout/list1#1"/>
    <dgm:cxn modelId="{85CF00E2-4CB0-4D88-9087-BCAC171D5409}" type="presParOf" srcId="{DF63FF5E-1155-4286-96D3-7227196AC7C0}" destId="{61363915-A73B-4769-92D9-B6081667EDDA}" srcOrd="0" destOrd="0" presId="urn:microsoft.com/office/officeart/2005/8/layout/list1#1"/>
    <dgm:cxn modelId="{754BF637-EE86-47C2-9CE8-D6226EB7470E}" type="presParOf" srcId="{DF63FF5E-1155-4286-96D3-7227196AC7C0}" destId="{5EF8F3E0-1B48-49A0-9F4F-61E8378211C6}" srcOrd="1" destOrd="0" presId="urn:microsoft.com/office/officeart/2005/8/layout/list1#1"/>
    <dgm:cxn modelId="{A9E5C75E-6B1A-41C5-9299-9F1B87649DC0}" type="presParOf" srcId="{4F0F7466-FD60-4F58-959D-CF69464AD31F}" destId="{0E80BEAB-2F25-47BA-955B-99652DF47E5C}" srcOrd="9" destOrd="0" presId="urn:microsoft.com/office/officeart/2005/8/layout/list1#1"/>
    <dgm:cxn modelId="{43276944-ECB2-44ED-A1F5-AD11D22BC411}" type="presParOf" srcId="{4F0F7466-FD60-4F58-959D-CF69464AD31F}" destId="{E1A49483-BF5E-468C-8E26-DD348C44E747}" srcOrd="10" destOrd="0" presId="urn:microsoft.com/office/officeart/2005/8/layout/list1#1"/>
    <dgm:cxn modelId="{4147BA53-DE79-48FC-8957-0C7082463FD4}" type="presParOf" srcId="{4F0F7466-FD60-4F58-959D-CF69464AD31F}" destId="{246B9738-B873-4B50-92FB-F2E693926B7F}" srcOrd="11" destOrd="0" presId="urn:microsoft.com/office/officeart/2005/8/layout/list1#1"/>
    <dgm:cxn modelId="{DC9051F8-E76E-4084-A09A-2F1C52B452BA}" type="presParOf" srcId="{4F0F7466-FD60-4F58-959D-CF69464AD31F}" destId="{85DBF472-ABD4-4446-9BD4-2F5B40795732}" srcOrd="12" destOrd="0" presId="urn:microsoft.com/office/officeart/2005/8/layout/list1#1"/>
    <dgm:cxn modelId="{F807E186-5A2C-48F2-9B66-0A1EF15F502C}" type="presParOf" srcId="{85DBF472-ABD4-4446-9BD4-2F5B40795732}" destId="{D4F69C28-9B6B-4D19-AD8B-6B369FAFBA40}" srcOrd="0" destOrd="0" presId="urn:microsoft.com/office/officeart/2005/8/layout/list1#1"/>
    <dgm:cxn modelId="{AEF15F1C-A26A-4F02-8F5E-F66E7EE9449E}" type="presParOf" srcId="{85DBF472-ABD4-4446-9BD4-2F5B40795732}" destId="{624A369E-D60B-4A9C-9B15-3AC5DFD74FCB}" srcOrd="1" destOrd="0" presId="urn:microsoft.com/office/officeart/2005/8/layout/list1#1"/>
    <dgm:cxn modelId="{50FE2BAF-EED9-469B-AD36-1BAAEB350A32}" type="presParOf" srcId="{4F0F7466-FD60-4F58-959D-CF69464AD31F}" destId="{D9083D98-A7A6-4BF2-A0EC-8A16077FDAC5}" srcOrd="13" destOrd="0" presId="urn:microsoft.com/office/officeart/2005/8/layout/list1#1"/>
    <dgm:cxn modelId="{FD66A47B-5206-4430-A8F4-E43FDEE1505D}" type="presParOf" srcId="{4F0F7466-FD60-4F58-959D-CF69464AD31F}" destId="{C444C758-E164-47F3-840F-DC4C1ABE7B85}" srcOrd="14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A8D5AE0-6FDC-455A-BDF3-926898FC4FD3}" type="doc">
      <dgm:prSet loTypeId="urn:microsoft.com/office/officeart/2005/8/layout/list1#1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zh-CN" altLang="en-US"/>
        </a:p>
      </dgm:t>
    </dgm:pt>
    <dgm:pt modelId="{82FD31EC-8703-4F75-A1C6-C90B5F48BA36}">
      <dgm:prSet phldrT="[文本]" phldr="0" custT="0"/>
      <dgm:spPr/>
      <dgm:t>
        <a:bodyPr vert="horz" wrap="square"/>
        <a:lstStyle>
          <a:lvl1pPr algn="l">
            <a:defRPr sz="1700"/>
          </a:lvl1pPr>
          <a:lvl2pPr marL="114300" indent="-114300" algn="l">
            <a:defRPr sz="1300"/>
          </a:lvl2pPr>
          <a:lvl3pPr marL="228600" indent="-114300" algn="l">
            <a:defRPr sz="1300"/>
          </a:lvl3pPr>
          <a:lvl4pPr marL="342900" indent="-114300" algn="l">
            <a:defRPr sz="1300"/>
          </a:lvl4pPr>
          <a:lvl5pPr marL="457200" indent="-114300" algn="l">
            <a:defRPr sz="1300"/>
          </a:lvl5pPr>
          <a:lvl6pPr marL="571500" indent="-114300" algn="l">
            <a:defRPr sz="1300"/>
          </a:lvl6pPr>
          <a:lvl7pPr marL="685800" indent="-114300" algn="l">
            <a:defRPr sz="1300"/>
          </a:lvl7pPr>
          <a:lvl8pPr marL="800100" indent="-114300" algn="l">
            <a:defRPr sz="1300"/>
          </a:lvl8pPr>
          <a:lvl9pPr marL="914400" indent="-114300" algn="l">
            <a:defRPr sz="13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/>
            <a:t>第一步</a:t>
          </a:r>
        </a:p>
      </dgm:t>
    </dgm:pt>
    <dgm:pt modelId="{1DE9F69B-146E-41B0-983A-E47AA002C326}" cxnId="{8F726855-31F0-4BD6-8E2F-27B72B032D69}" type="parTrans">
      <dgm:prSet/>
      <dgm:spPr/>
      <dgm:t>
        <a:bodyPr/>
        <a:lstStyle/>
        <a:p>
          <a:endParaRPr lang="zh-CN" altLang="en-US"/>
        </a:p>
      </dgm:t>
    </dgm:pt>
    <dgm:pt modelId="{047C3118-5D94-4CB5-9C68-FCBEEA6BC1E5}" cxnId="{8F726855-31F0-4BD6-8E2F-27B72B032D69}" type="sibTrans">
      <dgm:prSet/>
      <dgm:spPr/>
      <dgm:t>
        <a:bodyPr/>
        <a:lstStyle/>
        <a:p>
          <a:endParaRPr lang="zh-CN" altLang="en-US"/>
        </a:p>
      </dgm:t>
    </dgm:pt>
    <dgm:pt modelId="{50D51410-88C8-4050-9246-14A6A6FF9E7A}">
      <dgm:prSet/>
      <dgm:spPr>
        <a:noFill/>
      </dgm:spPr>
      <dgm:t>
        <a:bodyPr/>
        <a:lstStyle/>
        <a:p>
          <a:endParaRPr lang="zh-CN" altLang="en-US"/>
        </a:p>
      </dgm:t>
    </dgm:pt>
    <dgm:pt modelId="{90335D44-AEEF-46E7-8549-742A7D3D08AD}" cxnId="{143D110D-6BB8-4595-9489-0704E0F3D2E8}" type="parTrans">
      <dgm:prSet/>
      <dgm:spPr/>
      <dgm:t>
        <a:bodyPr/>
        <a:lstStyle/>
        <a:p>
          <a:endParaRPr lang="zh-CN" altLang="en-US"/>
        </a:p>
      </dgm:t>
    </dgm:pt>
    <dgm:pt modelId="{F4A0E0D3-FEB0-4F92-AC86-2CD0E9210284}" cxnId="{143D110D-6BB8-4595-9489-0704E0F3D2E8}" type="sibTrans">
      <dgm:prSet/>
      <dgm:spPr/>
      <dgm:t>
        <a:bodyPr/>
        <a:lstStyle/>
        <a:p>
          <a:endParaRPr lang="zh-CN" altLang="en-US"/>
        </a:p>
      </dgm:t>
    </dgm:pt>
    <dgm:pt modelId="{38B18B7A-C18A-4CEC-8F56-83B17C378F2A}">
      <dgm:prSet phldr="0" custT="0"/>
      <dgm:spPr/>
      <dgm:t>
        <a:bodyPr vert="horz" wrap="square"/>
        <a:lstStyle>
          <a:lvl1pPr algn="l">
            <a:defRPr sz="1700"/>
          </a:lvl1pPr>
          <a:lvl2pPr marL="114300" indent="-114300" algn="l">
            <a:defRPr sz="1300"/>
          </a:lvl2pPr>
          <a:lvl3pPr marL="228600" indent="-114300" algn="l">
            <a:defRPr sz="1300"/>
          </a:lvl3pPr>
          <a:lvl4pPr marL="342900" indent="-114300" algn="l">
            <a:defRPr sz="1300"/>
          </a:lvl4pPr>
          <a:lvl5pPr marL="457200" indent="-114300" algn="l">
            <a:defRPr sz="1300"/>
          </a:lvl5pPr>
          <a:lvl6pPr marL="571500" indent="-114300" algn="l">
            <a:defRPr sz="1300"/>
          </a:lvl6pPr>
          <a:lvl7pPr marL="685800" indent="-114300" algn="l">
            <a:defRPr sz="1300"/>
          </a:lvl7pPr>
          <a:lvl8pPr marL="800100" indent="-114300" algn="l">
            <a:defRPr sz="1300"/>
          </a:lvl8pPr>
          <a:lvl9pPr marL="914400" indent="-114300" algn="l">
            <a:defRPr sz="13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/>
            <a:t>第二步</a:t>
          </a:r>
        </a:p>
      </dgm:t>
    </dgm:pt>
    <dgm:pt modelId="{5F476B7E-7130-4F42-B73D-7CBF00403E0D}" cxnId="{18C7C2E3-339D-4610-8980-D47E684AC2E0}" type="parTrans">
      <dgm:prSet/>
      <dgm:spPr/>
      <dgm:t>
        <a:bodyPr/>
        <a:lstStyle/>
        <a:p>
          <a:endParaRPr lang="zh-CN" altLang="en-US"/>
        </a:p>
      </dgm:t>
    </dgm:pt>
    <dgm:pt modelId="{BD5A2529-180F-4559-943A-820346D0FA3E}" cxnId="{18C7C2E3-339D-4610-8980-D47E684AC2E0}" type="sibTrans">
      <dgm:prSet/>
      <dgm:spPr/>
      <dgm:t>
        <a:bodyPr/>
        <a:lstStyle/>
        <a:p>
          <a:endParaRPr lang="zh-CN" altLang="en-US"/>
        </a:p>
      </dgm:t>
    </dgm:pt>
    <dgm:pt modelId="{F19BD321-861F-4CDF-A7C5-EDC8F2139136}">
      <dgm:prSet phldrT="[文本]" phldr="0" custT="0"/>
      <dgm:spPr/>
      <dgm:t>
        <a:bodyPr vert="horz" wrap="square"/>
        <a:lstStyle>
          <a:lvl1pPr algn="l">
            <a:defRPr sz="1700"/>
          </a:lvl1pPr>
          <a:lvl2pPr marL="114300" indent="-114300" algn="l">
            <a:defRPr sz="1300"/>
          </a:lvl2pPr>
          <a:lvl3pPr marL="228600" indent="-114300" algn="l">
            <a:defRPr sz="1300"/>
          </a:lvl3pPr>
          <a:lvl4pPr marL="342900" indent="-114300" algn="l">
            <a:defRPr sz="1300"/>
          </a:lvl4pPr>
          <a:lvl5pPr marL="457200" indent="-114300" algn="l">
            <a:defRPr sz="1300"/>
          </a:lvl5pPr>
          <a:lvl6pPr marL="571500" indent="-114300" algn="l">
            <a:defRPr sz="1300"/>
          </a:lvl6pPr>
          <a:lvl7pPr marL="685800" indent="-114300" algn="l">
            <a:defRPr sz="1300"/>
          </a:lvl7pPr>
          <a:lvl8pPr marL="800100" indent="-114300" algn="l">
            <a:defRPr sz="1300"/>
          </a:lvl8pPr>
          <a:lvl9pPr marL="914400" indent="-114300" algn="l">
            <a:defRPr sz="13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/>
            <a:t>第三步</a:t>
          </a:r>
        </a:p>
      </dgm:t>
    </dgm:pt>
    <dgm:pt modelId="{F6D287F2-515A-4383-B2D2-93BC920DBE74}" cxnId="{616201C1-7EEE-40BB-BDBA-4FDC39AE4E65}" type="parTrans">
      <dgm:prSet/>
      <dgm:spPr/>
      <dgm:t>
        <a:bodyPr/>
        <a:lstStyle/>
        <a:p>
          <a:endParaRPr lang="zh-CN" altLang="en-US"/>
        </a:p>
      </dgm:t>
    </dgm:pt>
    <dgm:pt modelId="{F843B5E1-E495-48F6-9395-DD92972162C8}" cxnId="{616201C1-7EEE-40BB-BDBA-4FDC39AE4E65}" type="sibTrans">
      <dgm:prSet/>
      <dgm:spPr/>
      <dgm:t>
        <a:bodyPr/>
        <a:lstStyle/>
        <a:p>
          <a:endParaRPr lang="zh-CN" altLang="en-US"/>
        </a:p>
      </dgm:t>
    </dgm:pt>
    <dgm:pt modelId="{AA38C1B0-C116-4575-AD4E-E19B385471EC}">
      <dgm:prSet phldrT="[文本]" phldr="0" custT="0"/>
      <dgm:spPr/>
      <dgm:t>
        <a:bodyPr vert="horz" wrap="square"/>
        <a:lstStyle>
          <a:lvl1pPr algn="l">
            <a:defRPr sz="1700"/>
          </a:lvl1pPr>
          <a:lvl2pPr marL="114300" indent="-114300" algn="l">
            <a:defRPr sz="1300"/>
          </a:lvl2pPr>
          <a:lvl3pPr marL="228600" indent="-114300" algn="l">
            <a:defRPr sz="1300"/>
          </a:lvl3pPr>
          <a:lvl4pPr marL="342900" indent="-114300" algn="l">
            <a:defRPr sz="1300"/>
          </a:lvl4pPr>
          <a:lvl5pPr marL="457200" indent="-114300" algn="l">
            <a:defRPr sz="1300"/>
          </a:lvl5pPr>
          <a:lvl6pPr marL="571500" indent="-114300" algn="l">
            <a:defRPr sz="1300"/>
          </a:lvl6pPr>
          <a:lvl7pPr marL="685800" indent="-114300" algn="l">
            <a:defRPr sz="1300"/>
          </a:lvl7pPr>
          <a:lvl8pPr marL="800100" indent="-114300" algn="l">
            <a:defRPr sz="1300"/>
          </a:lvl8pPr>
          <a:lvl9pPr marL="914400" indent="-114300" algn="l">
            <a:defRPr sz="13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/>
            <a:t>第四步</a:t>
          </a:r>
        </a:p>
      </dgm:t>
    </dgm:pt>
    <dgm:pt modelId="{1BB5CB25-1EAA-4A98-A6C3-AE5560CB132B}" cxnId="{9381F3A6-5CBC-464B-BD2F-062C0F600B6F}" type="parTrans">
      <dgm:prSet/>
      <dgm:spPr/>
      <dgm:t>
        <a:bodyPr/>
        <a:lstStyle/>
        <a:p>
          <a:endParaRPr lang="zh-CN" altLang="en-US"/>
        </a:p>
      </dgm:t>
    </dgm:pt>
    <dgm:pt modelId="{578DB127-17E4-4915-B4FB-F39110268E7D}" cxnId="{9381F3A6-5CBC-464B-BD2F-062C0F600B6F}" type="sibTrans">
      <dgm:prSet/>
      <dgm:spPr/>
      <dgm:t>
        <a:bodyPr/>
        <a:lstStyle/>
        <a:p>
          <a:endParaRPr lang="zh-CN" altLang="en-US"/>
        </a:p>
      </dgm:t>
    </dgm:pt>
    <dgm:pt modelId="{4F0F7466-FD60-4F58-959D-CF69464AD31F}" type="pres">
      <dgm:prSet presAssocID="{DA8D5AE0-6FDC-455A-BDF3-926898FC4FD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BA43F28B-1C88-4188-8F22-82FE0AAE672E}" type="pres">
      <dgm:prSet presAssocID="{82FD31EC-8703-4F75-A1C6-C90B5F48BA36}" presName="parentLin" presStyleCnt="0"/>
      <dgm:spPr/>
    </dgm:pt>
    <dgm:pt modelId="{362B8515-7DBC-409E-8373-5337BA133457}" type="pres">
      <dgm:prSet presAssocID="{82FD31EC-8703-4F75-A1C6-C90B5F48BA36}" presName="parentLeftMargin" presStyleLbl="node1" presStyleIdx="0" presStyleCnt="4"/>
      <dgm:spPr/>
      <dgm:t>
        <a:bodyPr/>
        <a:lstStyle/>
        <a:p>
          <a:endParaRPr lang="zh-CN" altLang="en-US"/>
        </a:p>
      </dgm:t>
    </dgm:pt>
    <dgm:pt modelId="{70978F3A-7CD9-48A3-9716-B3C8DE94A349}" type="pres">
      <dgm:prSet presAssocID="{82FD31EC-8703-4F75-A1C6-C90B5F48BA36}" presName="parentText" presStyleLbl="node1" presStyleIdx="0" presStyleCnt="4" custScaleX="2384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B214FAA-6B49-4E37-B204-72ADC6296FAC}" type="pres">
      <dgm:prSet presAssocID="{82FD31EC-8703-4F75-A1C6-C90B5F48BA36}" presName="negativeSpace" presStyleCnt="0"/>
      <dgm:spPr/>
    </dgm:pt>
    <dgm:pt modelId="{01469CD5-8BA0-4EAC-9011-540CAE689AFD}" type="pres">
      <dgm:prSet presAssocID="{82FD31EC-8703-4F75-A1C6-C90B5F48BA36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C4E3481-C114-47FF-A3C7-F0048F585C1C}" type="pres">
      <dgm:prSet presAssocID="{047C3118-5D94-4CB5-9C68-FCBEEA6BC1E5}" presName="spaceBetweenRectangles" presStyleCnt="0"/>
      <dgm:spPr/>
    </dgm:pt>
    <dgm:pt modelId="{F52E5F41-F421-405F-9466-D88EDAE0CAB9}" type="pres">
      <dgm:prSet presAssocID="{38B18B7A-C18A-4CEC-8F56-83B17C378F2A}" presName="parentLin" presStyleCnt="0"/>
      <dgm:spPr/>
    </dgm:pt>
    <dgm:pt modelId="{AE2D5969-7060-4F4F-BDC7-D8AFED469C93}" type="pres">
      <dgm:prSet presAssocID="{38B18B7A-C18A-4CEC-8F56-83B17C378F2A}" presName="parentLeftMargin" presStyleLbl="node1" presStyleIdx="0" presStyleCnt="4"/>
      <dgm:spPr/>
      <dgm:t>
        <a:bodyPr/>
        <a:lstStyle/>
        <a:p>
          <a:endParaRPr lang="zh-CN" altLang="en-US"/>
        </a:p>
      </dgm:t>
    </dgm:pt>
    <dgm:pt modelId="{D46D11A4-1041-40F8-87B8-DED0F54BFFE0}" type="pres">
      <dgm:prSet presAssocID="{38B18B7A-C18A-4CEC-8F56-83B17C378F2A}" presName="parentText" presStyleLbl="node1" presStyleIdx="1" presStyleCnt="4" custScaleX="2384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BA51C5C-7EEC-46E1-8013-46859BF0B555}" type="pres">
      <dgm:prSet presAssocID="{38B18B7A-C18A-4CEC-8F56-83B17C378F2A}" presName="negativeSpace" presStyleCnt="0"/>
      <dgm:spPr/>
    </dgm:pt>
    <dgm:pt modelId="{AC17E7DA-7560-4724-BCFA-1252E788EF52}" type="pres">
      <dgm:prSet presAssocID="{38B18B7A-C18A-4CEC-8F56-83B17C378F2A}" presName="childText" presStyleLbl="conFgAcc1" presStyleIdx="1" presStyleCnt="4">
        <dgm:presLayoutVars>
          <dgm:bulletEnabled val="1"/>
        </dgm:presLayoutVars>
      </dgm:prSet>
      <dgm:spPr>
        <a:noFill/>
      </dgm:spPr>
    </dgm:pt>
    <dgm:pt modelId="{B989ABBA-8EB4-4715-99AC-CFE7080BEBF3}" type="pres">
      <dgm:prSet presAssocID="{BD5A2529-180F-4559-943A-820346D0FA3E}" presName="spaceBetweenRectangles" presStyleCnt="0"/>
      <dgm:spPr/>
    </dgm:pt>
    <dgm:pt modelId="{DF63FF5E-1155-4286-96D3-7227196AC7C0}" type="pres">
      <dgm:prSet presAssocID="{F19BD321-861F-4CDF-A7C5-EDC8F2139136}" presName="parentLin" presStyleCnt="0"/>
      <dgm:spPr/>
    </dgm:pt>
    <dgm:pt modelId="{61363915-A73B-4769-92D9-B6081667EDDA}" type="pres">
      <dgm:prSet presAssocID="{F19BD321-861F-4CDF-A7C5-EDC8F2139136}" presName="parentLeftMargin" presStyleLbl="node1" presStyleIdx="1" presStyleCnt="4"/>
      <dgm:spPr/>
      <dgm:t>
        <a:bodyPr/>
        <a:lstStyle/>
        <a:p>
          <a:endParaRPr lang="zh-CN" altLang="en-US"/>
        </a:p>
      </dgm:t>
    </dgm:pt>
    <dgm:pt modelId="{5EF8F3E0-1B48-49A0-9F4F-61E8378211C6}" type="pres">
      <dgm:prSet presAssocID="{F19BD321-861F-4CDF-A7C5-EDC8F2139136}" presName="parentText" presStyleLbl="node1" presStyleIdx="2" presStyleCnt="4" custScaleX="2384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E80BEAB-2F25-47BA-955B-99652DF47E5C}" type="pres">
      <dgm:prSet presAssocID="{F19BD321-861F-4CDF-A7C5-EDC8F2139136}" presName="negativeSpace" presStyleCnt="0"/>
      <dgm:spPr/>
    </dgm:pt>
    <dgm:pt modelId="{E1A49483-BF5E-468C-8E26-DD348C44E747}" type="pres">
      <dgm:prSet presAssocID="{F19BD321-861F-4CDF-A7C5-EDC8F2139136}" presName="childText" presStyleLbl="conFgAcc1" presStyleIdx="2" presStyleCnt="4">
        <dgm:presLayoutVars>
          <dgm:bulletEnabled val="1"/>
        </dgm:presLayoutVars>
      </dgm:prSet>
      <dgm:spPr>
        <a:noFill/>
      </dgm:spPr>
    </dgm:pt>
    <dgm:pt modelId="{246B9738-B873-4B50-92FB-F2E693926B7F}" type="pres">
      <dgm:prSet presAssocID="{F843B5E1-E495-48F6-9395-DD92972162C8}" presName="spaceBetweenRectangles" presStyleCnt="0"/>
      <dgm:spPr/>
    </dgm:pt>
    <dgm:pt modelId="{85DBF472-ABD4-4446-9BD4-2F5B40795732}" type="pres">
      <dgm:prSet presAssocID="{AA38C1B0-C116-4575-AD4E-E19B385471EC}" presName="parentLin" presStyleCnt="0"/>
      <dgm:spPr/>
    </dgm:pt>
    <dgm:pt modelId="{D4F69C28-9B6B-4D19-AD8B-6B369FAFBA40}" type="pres">
      <dgm:prSet presAssocID="{AA38C1B0-C116-4575-AD4E-E19B385471EC}" presName="parentLeftMargin" presStyleLbl="node1" presStyleIdx="2" presStyleCnt="4"/>
      <dgm:spPr/>
      <dgm:t>
        <a:bodyPr/>
        <a:lstStyle/>
        <a:p>
          <a:endParaRPr lang="zh-CN" altLang="en-US"/>
        </a:p>
      </dgm:t>
    </dgm:pt>
    <dgm:pt modelId="{624A369E-D60B-4A9C-9B15-3AC5DFD74FCB}" type="pres">
      <dgm:prSet presAssocID="{AA38C1B0-C116-4575-AD4E-E19B385471EC}" presName="parentText" presStyleLbl="node1" presStyleIdx="3" presStyleCnt="4" custScaleX="2384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9083D98-A7A6-4BF2-A0EC-8A16077FDAC5}" type="pres">
      <dgm:prSet presAssocID="{AA38C1B0-C116-4575-AD4E-E19B385471EC}" presName="negativeSpace" presStyleCnt="0"/>
      <dgm:spPr/>
    </dgm:pt>
    <dgm:pt modelId="{C444C758-E164-47F3-840F-DC4C1ABE7B85}" type="pres">
      <dgm:prSet presAssocID="{AA38C1B0-C116-4575-AD4E-E19B385471EC}" presName="childText" presStyleLbl="conFgAcc1" presStyleIdx="3" presStyleCnt="4">
        <dgm:presLayoutVars>
          <dgm:bulletEnabled val="1"/>
        </dgm:presLayoutVars>
      </dgm:prSet>
      <dgm:spPr>
        <a:noFill/>
      </dgm:spPr>
    </dgm:pt>
  </dgm:ptLst>
  <dgm:cxnLst>
    <dgm:cxn modelId="{8E1ACA8C-57E7-4175-BDB4-75CDFE60B2E3}" type="presOf" srcId="{F19BD321-861F-4CDF-A7C5-EDC8F2139136}" destId="{61363915-A73B-4769-92D9-B6081667EDDA}" srcOrd="0" destOrd="0" presId="urn:microsoft.com/office/officeart/2005/8/layout/list1#1"/>
    <dgm:cxn modelId="{5C87239D-BDDC-49EB-B2DE-C9AEEAEA8977}" type="presOf" srcId="{82FD31EC-8703-4F75-A1C6-C90B5F48BA36}" destId="{362B8515-7DBC-409E-8373-5337BA133457}" srcOrd="0" destOrd="0" presId="urn:microsoft.com/office/officeart/2005/8/layout/list1#1"/>
    <dgm:cxn modelId="{7633C52B-EAD8-4FF0-AEA4-C84DB465C2A1}" type="presOf" srcId="{82FD31EC-8703-4F75-A1C6-C90B5F48BA36}" destId="{70978F3A-7CD9-48A3-9716-B3C8DE94A349}" srcOrd="1" destOrd="0" presId="urn:microsoft.com/office/officeart/2005/8/layout/list1#1"/>
    <dgm:cxn modelId="{4AE70613-550D-4379-BA1A-228E7A2F1DB3}" type="presOf" srcId="{DA8D5AE0-6FDC-455A-BDF3-926898FC4FD3}" destId="{4F0F7466-FD60-4F58-959D-CF69464AD31F}" srcOrd="0" destOrd="0" presId="urn:microsoft.com/office/officeart/2005/8/layout/list1#1"/>
    <dgm:cxn modelId="{616201C1-7EEE-40BB-BDBA-4FDC39AE4E65}" srcId="{DA8D5AE0-6FDC-455A-BDF3-926898FC4FD3}" destId="{F19BD321-861F-4CDF-A7C5-EDC8F2139136}" srcOrd="2" destOrd="0" parTransId="{F6D287F2-515A-4383-B2D2-93BC920DBE74}" sibTransId="{F843B5E1-E495-48F6-9395-DD92972162C8}"/>
    <dgm:cxn modelId="{7C983C18-DF73-4FA2-BAEA-75757949DED8}" type="presOf" srcId="{50D51410-88C8-4050-9246-14A6A6FF9E7A}" destId="{01469CD5-8BA0-4EAC-9011-540CAE689AFD}" srcOrd="0" destOrd="0" presId="urn:microsoft.com/office/officeart/2005/8/layout/list1#1"/>
    <dgm:cxn modelId="{32C746A7-FDB0-472B-B6B7-9A68E8700603}" type="presOf" srcId="{F19BD321-861F-4CDF-A7C5-EDC8F2139136}" destId="{5EF8F3E0-1B48-49A0-9F4F-61E8378211C6}" srcOrd="1" destOrd="0" presId="urn:microsoft.com/office/officeart/2005/8/layout/list1#1"/>
    <dgm:cxn modelId="{143D110D-6BB8-4595-9489-0704E0F3D2E8}" srcId="{82FD31EC-8703-4F75-A1C6-C90B5F48BA36}" destId="{50D51410-88C8-4050-9246-14A6A6FF9E7A}" srcOrd="0" destOrd="0" parTransId="{90335D44-AEEF-46E7-8549-742A7D3D08AD}" sibTransId="{F4A0E0D3-FEB0-4F92-AC86-2CD0E9210284}"/>
    <dgm:cxn modelId="{BEE74ADF-19E8-48F1-808E-23D6B8C7231B}" type="presOf" srcId="{38B18B7A-C18A-4CEC-8F56-83B17C378F2A}" destId="{AE2D5969-7060-4F4F-BDC7-D8AFED469C93}" srcOrd="0" destOrd="0" presId="urn:microsoft.com/office/officeart/2005/8/layout/list1#1"/>
    <dgm:cxn modelId="{18C7C2E3-339D-4610-8980-D47E684AC2E0}" srcId="{DA8D5AE0-6FDC-455A-BDF3-926898FC4FD3}" destId="{38B18B7A-C18A-4CEC-8F56-83B17C378F2A}" srcOrd="1" destOrd="0" parTransId="{5F476B7E-7130-4F42-B73D-7CBF00403E0D}" sibTransId="{BD5A2529-180F-4559-943A-820346D0FA3E}"/>
    <dgm:cxn modelId="{8F726855-31F0-4BD6-8E2F-27B72B032D69}" srcId="{DA8D5AE0-6FDC-455A-BDF3-926898FC4FD3}" destId="{82FD31EC-8703-4F75-A1C6-C90B5F48BA36}" srcOrd="0" destOrd="0" parTransId="{1DE9F69B-146E-41B0-983A-E47AA002C326}" sibTransId="{047C3118-5D94-4CB5-9C68-FCBEEA6BC1E5}"/>
    <dgm:cxn modelId="{BB32DFE1-7513-4C4A-9E3E-6081BA9AF064}" type="presOf" srcId="{38B18B7A-C18A-4CEC-8F56-83B17C378F2A}" destId="{D46D11A4-1041-40F8-87B8-DED0F54BFFE0}" srcOrd="1" destOrd="0" presId="urn:microsoft.com/office/officeart/2005/8/layout/list1#1"/>
    <dgm:cxn modelId="{AE01DF2A-D7E8-427B-8214-E7DF8BE0AA0C}" type="presOf" srcId="{AA38C1B0-C116-4575-AD4E-E19B385471EC}" destId="{D4F69C28-9B6B-4D19-AD8B-6B369FAFBA40}" srcOrd="0" destOrd="0" presId="urn:microsoft.com/office/officeart/2005/8/layout/list1#1"/>
    <dgm:cxn modelId="{5A7E45C8-6D91-4D3E-A0C7-80D6DBAA4F61}" type="presOf" srcId="{AA38C1B0-C116-4575-AD4E-E19B385471EC}" destId="{624A369E-D60B-4A9C-9B15-3AC5DFD74FCB}" srcOrd="1" destOrd="0" presId="urn:microsoft.com/office/officeart/2005/8/layout/list1#1"/>
    <dgm:cxn modelId="{9381F3A6-5CBC-464B-BD2F-062C0F600B6F}" srcId="{DA8D5AE0-6FDC-455A-BDF3-926898FC4FD3}" destId="{AA38C1B0-C116-4575-AD4E-E19B385471EC}" srcOrd="3" destOrd="0" parTransId="{1BB5CB25-1EAA-4A98-A6C3-AE5560CB132B}" sibTransId="{578DB127-17E4-4915-B4FB-F39110268E7D}"/>
    <dgm:cxn modelId="{7C12A9A5-65A5-4303-A30D-88E618F502E3}" type="presParOf" srcId="{4F0F7466-FD60-4F58-959D-CF69464AD31F}" destId="{BA43F28B-1C88-4188-8F22-82FE0AAE672E}" srcOrd="0" destOrd="0" presId="urn:microsoft.com/office/officeart/2005/8/layout/list1#1"/>
    <dgm:cxn modelId="{D8664BF8-FCBD-41EB-A9D8-53AF9F3BE61C}" type="presParOf" srcId="{BA43F28B-1C88-4188-8F22-82FE0AAE672E}" destId="{362B8515-7DBC-409E-8373-5337BA133457}" srcOrd="0" destOrd="0" presId="urn:microsoft.com/office/officeart/2005/8/layout/list1#1"/>
    <dgm:cxn modelId="{D140984C-E208-4537-A32F-B691E781A18C}" type="presParOf" srcId="{BA43F28B-1C88-4188-8F22-82FE0AAE672E}" destId="{70978F3A-7CD9-48A3-9716-B3C8DE94A349}" srcOrd="1" destOrd="0" presId="urn:microsoft.com/office/officeart/2005/8/layout/list1#1"/>
    <dgm:cxn modelId="{7A46F5FE-9507-4CA6-AD94-56045C86EE6A}" type="presParOf" srcId="{4F0F7466-FD60-4F58-959D-CF69464AD31F}" destId="{3B214FAA-6B49-4E37-B204-72ADC6296FAC}" srcOrd="1" destOrd="0" presId="urn:microsoft.com/office/officeart/2005/8/layout/list1#1"/>
    <dgm:cxn modelId="{6E714A8D-D0E8-49C7-96AF-ECBA7EFAD7AC}" type="presParOf" srcId="{4F0F7466-FD60-4F58-959D-CF69464AD31F}" destId="{01469CD5-8BA0-4EAC-9011-540CAE689AFD}" srcOrd="2" destOrd="0" presId="urn:microsoft.com/office/officeart/2005/8/layout/list1#1"/>
    <dgm:cxn modelId="{2794780D-BD72-455D-88D3-675A80FDCD1F}" type="presParOf" srcId="{4F0F7466-FD60-4F58-959D-CF69464AD31F}" destId="{9C4E3481-C114-47FF-A3C7-F0048F585C1C}" srcOrd="3" destOrd="0" presId="urn:microsoft.com/office/officeart/2005/8/layout/list1#1"/>
    <dgm:cxn modelId="{1D0BAC53-2E1D-4FFD-8A3B-A27A13053EF5}" type="presParOf" srcId="{4F0F7466-FD60-4F58-959D-CF69464AD31F}" destId="{F52E5F41-F421-405F-9466-D88EDAE0CAB9}" srcOrd="4" destOrd="0" presId="urn:microsoft.com/office/officeart/2005/8/layout/list1#1"/>
    <dgm:cxn modelId="{E9AAA8A2-D1A7-4857-8202-654D77ACEC70}" type="presParOf" srcId="{F52E5F41-F421-405F-9466-D88EDAE0CAB9}" destId="{AE2D5969-7060-4F4F-BDC7-D8AFED469C93}" srcOrd="0" destOrd="0" presId="urn:microsoft.com/office/officeart/2005/8/layout/list1#1"/>
    <dgm:cxn modelId="{C4819068-F2CC-49F4-A6F3-3E7DDD4D5B6D}" type="presParOf" srcId="{F52E5F41-F421-405F-9466-D88EDAE0CAB9}" destId="{D46D11A4-1041-40F8-87B8-DED0F54BFFE0}" srcOrd="1" destOrd="0" presId="urn:microsoft.com/office/officeart/2005/8/layout/list1#1"/>
    <dgm:cxn modelId="{5801E315-A7FA-4131-BCCB-DA586FCBFBBD}" type="presParOf" srcId="{4F0F7466-FD60-4F58-959D-CF69464AD31F}" destId="{2BA51C5C-7EEC-46E1-8013-46859BF0B555}" srcOrd="5" destOrd="0" presId="urn:microsoft.com/office/officeart/2005/8/layout/list1#1"/>
    <dgm:cxn modelId="{CDA2E051-7D23-42EE-9851-FF551160EE9C}" type="presParOf" srcId="{4F0F7466-FD60-4F58-959D-CF69464AD31F}" destId="{AC17E7DA-7560-4724-BCFA-1252E788EF52}" srcOrd="6" destOrd="0" presId="urn:microsoft.com/office/officeart/2005/8/layout/list1#1"/>
    <dgm:cxn modelId="{824D39E0-8C75-44F5-9207-BC5003098EE8}" type="presParOf" srcId="{4F0F7466-FD60-4F58-959D-CF69464AD31F}" destId="{B989ABBA-8EB4-4715-99AC-CFE7080BEBF3}" srcOrd="7" destOrd="0" presId="urn:microsoft.com/office/officeart/2005/8/layout/list1#1"/>
    <dgm:cxn modelId="{EB4131F0-4CA1-4319-A183-7496CAF1DD63}" type="presParOf" srcId="{4F0F7466-FD60-4F58-959D-CF69464AD31F}" destId="{DF63FF5E-1155-4286-96D3-7227196AC7C0}" srcOrd="8" destOrd="0" presId="urn:microsoft.com/office/officeart/2005/8/layout/list1#1"/>
    <dgm:cxn modelId="{85CF00E2-4CB0-4D88-9087-BCAC171D5409}" type="presParOf" srcId="{DF63FF5E-1155-4286-96D3-7227196AC7C0}" destId="{61363915-A73B-4769-92D9-B6081667EDDA}" srcOrd="0" destOrd="0" presId="urn:microsoft.com/office/officeart/2005/8/layout/list1#1"/>
    <dgm:cxn modelId="{754BF637-EE86-47C2-9CE8-D6226EB7470E}" type="presParOf" srcId="{DF63FF5E-1155-4286-96D3-7227196AC7C0}" destId="{5EF8F3E0-1B48-49A0-9F4F-61E8378211C6}" srcOrd="1" destOrd="0" presId="urn:microsoft.com/office/officeart/2005/8/layout/list1#1"/>
    <dgm:cxn modelId="{A9E5C75E-6B1A-41C5-9299-9F1B87649DC0}" type="presParOf" srcId="{4F0F7466-FD60-4F58-959D-CF69464AD31F}" destId="{0E80BEAB-2F25-47BA-955B-99652DF47E5C}" srcOrd="9" destOrd="0" presId="urn:microsoft.com/office/officeart/2005/8/layout/list1#1"/>
    <dgm:cxn modelId="{43276944-ECB2-44ED-A1F5-AD11D22BC411}" type="presParOf" srcId="{4F0F7466-FD60-4F58-959D-CF69464AD31F}" destId="{E1A49483-BF5E-468C-8E26-DD348C44E747}" srcOrd="10" destOrd="0" presId="urn:microsoft.com/office/officeart/2005/8/layout/list1#1"/>
    <dgm:cxn modelId="{4147BA53-DE79-48FC-8957-0C7082463FD4}" type="presParOf" srcId="{4F0F7466-FD60-4F58-959D-CF69464AD31F}" destId="{246B9738-B873-4B50-92FB-F2E693926B7F}" srcOrd="11" destOrd="0" presId="urn:microsoft.com/office/officeart/2005/8/layout/list1#1"/>
    <dgm:cxn modelId="{DC9051F8-E76E-4084-A09A-2F1C52B452BA}" type="presParOf" srcId="{4F0F7466-FD60-4F58-959D-CF69464AD31F}" destId="{85DBF472-ABD4-4446-9BD4-2F5B40795732}" srcOrd="12" destOrd="0" presId="urn:microsoft.com/office/officeart/2005/8/layout/list1#1"/>
    <dgm:cxn modelId="{F807E186-5A2C-48F2-9B66-0A1EF15F502C}" type="presParOf" srcId="{85DBF472-ABD4-4446-9BD4-2F5B40795732}" destId="{D4F69C28-9B6B-4D19-AD8B-6B369FAFBA40}" srcOrd="0" destOrd="0" presId="urn:microsoft.com/office/officeart/2005/8/layout/list1#1"/>
    <dgm:cxn modelId="{AEF15F1C-A26A-4F02-8F5E-F66E7EE9449E}" type="presParOf" srcId="{85DBF472-ABD4-4446-9BD4-2F5B40795732}" destId="{624A369E-D60B-4A9C-9B15-3AC5DFD74FCB}" srcOrd="1" destOrd="0" presId="urn:microsoft.com/office/officeart/2005/8/layout/list1#1"/>
    <dgm:cxn modelId="{50FE2BAF-EED9-469B-AD36-1BAAEB350A32}" type="presParOf" srcId="{4F0F7466-FD60-4F58-959D-CF69464AD31F}" destId="{D9083D98-A7A6-4BF2-A0EC-8A16077FDAC5}" srcOrd="13" destOrd="0" presId="urn:microsoft.com/office/officeart/2005/8/layout/list1#1"/>
    <dgm:cxn modelId="{FD66A47B-5206-4430-A8F4-E43FDEE1505D}" type="presParOf" srcId="{4F0F7466-FD60-4F58-959D-CF69464AD31F}" destId="{C444C758-E164-47F3-840F-DC4C1ABE7B85}" srcOrd="14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A8D5AE0-6FDC-455A-BDF3-926898FC4FD3}" type="doc">
      <dgm:prSet loTypeId="urn:microsoft.com/office/officeart/2005/8/layout/list1#1" loCatId="list" qsTypeId="urn:microsoft.com/office/officeart/2005/8/quickstyle/simple1#2" qsCatId="simple" csTypeId="urn:microsoft.com/office/officeart/2005/8/colors/accent2_2#3" csCatId="accent1" phldr="1"/>
      <dgm:spPr/>
      <dgm:t>
        <a:bodyPr/>
        <a:lstStyle/>
        <a:p>
          <a:endParaRPr lang="zh-CN" altLang="en-US"/>
        </a:p>
      </dgm:t>
    </dgm:pt>
    <dgm:pt modelId="{82FD31EC-8703-4F75-A1C6-C90B5F48BA36}">
      <dgm:prSet phldrT="[文本]" phldr="0" custT="0"/>
      <dgm:spPr/>
      <dgm:t>
        <a:bodyPr vert="horz" wrap="square"/>
        <a:lstStyle>
          <a:lvl1pPr algn="l">
            <a:defRPr sz="1700"/>
          </a:lvl1pPr>
          <a:lvl2pPr marL="114300" indent="-114300" algn="l">
            <a:defRPr sz="1300"/>
          </a:lvl2pPr>
          <a:lvl3pPr marL="228600" indent="-114300" algn="l">
            <a:defRPr sz="1300"/>
          </a:lvl3pPr>
          <a:lvl4pPr marL="342900" indent="-114300" algn="l">
            <a:defRPr sz="1300"/>
          </a:lvl4pPr>
          <a:lvl5pPr marL="457200" indent="-114300" algn="l">
            <a:defRPr sz="1300"/>
          </a:lvl5pPr>
          <a:lvl6pPr marL="571500" indent="-114300" algn="l">
            <a:defRPr sz="1300"/>
          </a:lvl6pPr>
          <a:lvl7pPr marL="685800" indent="-114300" algn="l">
            <a:defRPr sz="1300"/>
          </a:lvl7pPr>
          <a:lvl8pPr marL="800100" indent="-114300" algn="l">
            <a:defRPr sz="1300"/>
          </a:lvl8pPr>
          <a:lvl9pPr marL="914400" indent="-114300" algn="l">
            <a:defRPr sz="13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/>
            <a:t>第一步</a:t>
          </a:r>
        </a:p>
      </dgm:t>
    </dgm:pt>
    <dgm:pt modelId="{1DE9F69B-146E-41B0-983A-E47AA002C326}" cxnId="{8F726855-31F0-4BD6-8E2F-27B72B032D69}" type="parTrans">
      <dgm:prSet/>
      <dgm:spPr/>
      <dgm:t>
        <a:bodyPr/>
        <a:lstStyle/>
        <a:p>
          <a:endParaRPr lang="zh-CN" altLang="en-US"/>
        </a:p>
      </dgm:t>
    </dgm:pt>
    <dgm:pt modelId="{047C3118-5D94-4CB5-9C68-FCBEEA6BC1E5}" cxnId="{8F726855-31F0-4BD6-8E2F-27B72B032D69}" type="sibTrans">
      <dgm:prSet/>
      <dgm:spPr/>
      <dgm:t>
        <a:bodyPr/>
        <a:lstStyle/>
        <a:p>
          <a:endParaRPr lang="zh-CN" altLang="en-US"/>
        </a:p>
      </dgm:t>
    </dgm:pt>
    <dgm:pt modelId="{50D51410-88C8-4050-9246-14A6A6FF9E7A}">
      <dgm:prSet/>
      <dgm:spPr/>
      <dgm:t>
        <a:bodyPr/>
        <a:lstStyle/>
        <a:p>
          <a:endParaRPr lang="zh-CN" altLang="en-US"/>
        </a:p>
      </dgm:t>
    </dgm:pt>
    <dgm:pt modelId="{90335D44-AEEF-46E7-8549-742A7D3D08AD}" cxnId="{143D110D-6BB8-4595-9489-0704E0F3D2E8}" type="parTrans">
      <dgm:prSet/>
      <dgm:spPr/>
      <dgm:t>
        <a:bodyPr/>
        <a:lstStyle/>
        <a:p>
          <a:endParaRPr lang="zh-CN" altLang="en-US"/>
        </a:p>
      </dgm:t>
    </dgm:pt>
    <dgm:pt modelId="{F4A0E0D3-FEB0-4F92-AC86-2CD0E9210284}" cxnId="{143D110D-6BB8-4595-9489-0704E0F3D2E8}" type="sibTrans">
      <dgm:prSet/>
      <dgm:spPr/>
      <dgm:t>
        <a:bodyPr/>
        <a:lstStyle/>
        <a:p>
          <a:endParaRPr lang="zh-CN" altLang="en-US"/>
        </a:p>
      </dgm:t>
    </dgm:pt>
    <dgm:pt modelId="{38B18B7A-C18A-4CEC-8F56-83B17C378F2A}">
      <dgm:prSet phldr="0" custT="0"/>
      <dgm:spPr/>
      <dgm:t>
        <a:bodyPr vert="horz" wrap="square"/>
        <a:lstStyle>
          <a:lvl1pPr algn="l">
            <a:defRPr sz="1700"/>
          </a:lvl1pPr>
          <a:lvl2pPr marL="114300" indent="-114300" algn="l">
            <a:defRPr sz="1300"/>
          </a:lvl2pPr>
          <a:lvl3pPr marL="228600" indent="-114300" algn="l">
            <a:defRPr sz="1300"/>
          </a:lvl3pPr>
          <a:lvl4pPr marL="342900" indent="-114300" algn="l">
            <a:defRPr sz="1300"/>
          </a:lvl4pPr>
          <a:lvl5pPr marL="457200" indent="-114300" algn="l">
            <a:defRPr sz="1300"/>
          </a:lvl5pPr>
          <a:lvl6pPr marL="571500" indent="-114300" algn="l">
            <a:defRPr sz="1300"/>
          </a:lvl6pPr>
          <a:lvl7pPr marL="685800" indent="-114300" algn="l">
            <a:defRPr sz="1300"/>
          </a:lvl7pPr>
          <a:lvl8pPr marL="800100" indent="-114300" algn="l">
            <a:defRPr sz="1300"/>
          </a:lvl8pPr>
          <a:lvl9pPr marL="914400" indent="-114300" algn="l">
            <a:defRPr sz="13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/>
            <a:t>第二步</a:t>
          </a:r>
        </a:p>
      </dgm:t>
    </dgm:pt>
    <dgm:pt modelId="{5F476B7E-7130-4F42-B73D-7CBF00403E0D}" cxnId="{18C7C2E3-339D-4610-8980-D47E684AC2E0}" type="parTrans">
      <dgm:prSet/>
      <dgm:spPr/>
      <dgm:t>
        <a:bodyPr/>
        <a:lstStyle/>
        <a:p>
          <a:endParaRPr lang="zh-CN" altLang="en-US"/>
        </a:p>
      </dgm:t>
    </dgm:pt>
    <dgm:pt modelId="{BD5A2529-180F-4559-943A-820346D0FA3E}" cxnId="{18C7C2E3-339D-4610-8980-D47E684AC2E0}" type="sibTrans">
      <dgm:prSet/>
      <dgm:spPr/>
      <dgm:t>
        <a:bodyPr/>
        <a:lstStyle/>
        <a:p>
          <a:endParaRPr lang="zh-CN" altLang="en-US"/>
        </a:p>
      </dgm:t>
    </dgm:pt>
    <dgm:pt modelId="{F19BD321-861F-4CDF-A7C5-EDC8F2139136}">
      <dgm:prSet phldrT="[文本]" phldr="0" custT="0"/>
      <dgm:spPr/>
      <dgm:t>
        <a:bodyPr vert="horz" wrap="square"/>
        <a:lstStyle>
          <a:lvl1pPr algn="l">
            <a:defRPr sz="1700"/>
          </a:lvl1pPr>
          <a:lvl2pPr marL="114300" indent="-114300" algn="l">
            <a:defRPr sz="1300"/>
          </a:lvl2pPr>
          <a:lvl3pPr marL="228600" indent="-114300" algn="l">
            <a:defRPr sz="1300"/>
          </a:lvl3pPr>
          <a:lvl4pPr marL="342900" indent="-114300" algn="l">
            <a:defRPr sz="1300"/>
          </a:lvl4pPr>
          <a:lvl5pPr marL="457200" indent="-114300" algn="l">
            <a:defRPr sz="1300"/>
          </a:lvl5pPr>
          <a:lvl6pPr marL="571500" indent="-114300" algn="l">
            <a:defRPr sz="1300"/>
          </a:lvl6pPr>
          <a:lvl7pPr marL="685800" indent="-114300" algn="l">
            <a:defRPr sz="1300"/>
          </a:lvl7pPr>
          <a:lvl8pPr marL="800100" indent="-114300" algn="l">
            <a:defRPr sz="1300"/>
          </a:lvl8pPr>
          <a:lvl9pPr marL="914400" indent="-114300" algn="l">
            <a:defRPr sz="13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/>
            <a:t>第三步</a:t>
          </a:r>
        </a:p>
      </dgm:t>
    </dgm:pt>
    <dgm:pt modelId="{F6D287F2-515A-4383-B2D2-93BC920DBE74}" cxnId="{616201C1-7EEE-40BB-BDBA-4FDC39AE4E65}" type="parTrans">
      <dgm:prSet/>
      <dgm:spPr/>
      <dgm:t>
        <a:bodyPr/>
        <a:lstStyle/>
        <a:p>
          <a:endParaRPr lang="zh-CN" altLang="en-US"/>
        </a:p>
      </dgm:t>
    </dgm:pt>
    <dgm:pt modelId="{F843B5E1-E495-48F6-9395-DD92972162C8}" cxnId="{616201C1-7EEE-40BB-BDBA-4FDC39AE4E65}" type="sibTrans">
      <dgm:prSet/>
      <dgm:spPr/>
      <dgm:t>
        <a:bodyPr/>
        <a:lstStyle/>
        <a:p>
          <a:endParaRPr lang="zh-CN" altLang="en-US"/>
        </a:p>
      </dgm:t>
    </dgm:pt>
    <dgm:pt modelId="{AA38C1B0-C116-4575-AD4E-E19B385471EC}">
      <dgm:prSet phldrT="[文本]" phldr="0" custT="0"/>
      <dgm:spPr/>
      <dgm:t>
        <a:bodyPr vert="horz" wrap="square"/>
        <a:lstStyle>
          <a:lvl1pPr algn="l">
            <a:defRPr sz="1700"/>
          </a:lvl1pPr>
          <a:lvl2pPr marL="114300" indent="-114300" algn="l">
            <a:defRPr sz="1300"/>
          </a:lvl2pPr>
          <a:lvl3pPr marL="228600" indent="-114300" algn="l">
            <a:defRPr sz="1300"/>
          </a:lvl3pPr>
          <a:lvl4pPr marL="342900" indent="-114300" algn="l">
            <a:defRPr sz="1300"/>
          </a:lvl4pPr>
          <a:lvl5pPr marL="457200" indent="-114300" algn="l">
            <a:defRPr sz="1300"/>
          </a:lvl5pPr>
          <a:lvl6pPr marL="571500" indent="-114300" algn="l">
            <a:defRPr sz="1300"/>
          </a:lvl6pPr>
          <a:lvl7pPr marL="685800" indent="-114300" algn="l">
            <a:defRPr sz="1300"/>
          </a:lvl7pPr>
          <a:lvl8pPr marL="800100" indent="-114300" algn="l">
            <a:defRPr sz="1300"/>
          </a:lvl8pPr>
          <a:lvl9pPr marL="914400" indent="-114300" algn="l">
            <a:defRPr sz="13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/>
            <a:t>第四步</a:t>
          </a:r>
        </a:p>
      </dgm:t>
    </dgm:pt>
    <dgm:pt modelId="{1BB5CB25-1EAA-4A98-A6C3-AE5560CB132B}" cxnId="{9381F3A6-5CBC-464B-BD2F-062C0F600B6F}" type="parTrans">
      <dgm:prSet/>
      <dgm:spPr/>
      <dgm:t>
        <a:bodyPr/>
        <a:lstStyle/>
        <a:p>
          <a:endParaRPr lang="zh-CN" altLang="en-US"/>
        </a:p>
      </dgm:t>
    </dgm:pt>
    <dgm:pt modelId="{578DB127-17E4-4915-B4FB-F39110268E7D}" cxnId="{9381F3A6-5CBC-464B-BD2F-062C0F600B6F}" type="sibTrans">
      <dgm:prSet/>
      <dgm:spPr/>
      <dgm:t>
        <a:bodyPr/>
        <a:lstStyle/>
        <a:p>
          <a:endParaRPr lang="zh-CN" altLang="en-US"/>
        </a:p>
      </dgm:t>
    </dgm:pt>
    <dgm:pt modelId="{4F0F7466-FD60-4F58-959D-CF69464AD31F}" type="pres">
      <dgm:prSet presAssocID="{DA8D5AE0-6FDC-455A-BDF3-926898FC4FD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BA43F28B-1C88-4188-8F22-82FE0AAE672E}" type="pres">
      <dgm:prSet presAssocID="{82FD31EC-8703-4F75-A1C6-C90B5F48BA36}" presName="parentLin" presStyleCnt="0"/>
      <dgm:spPr/>
    </dgm:pt>
    <dgm:pt modelId="{362B8515-7DBC-409E-8373-5337BA133457}" type="pres">
      <dgm:prSet presAssocID="{82FD31EC-8703-4F75-A1C6-C90B5F48BA36}" presName="parentLeftMargin" presStyleLbl="node1" presStyleIdx="0" presStyleCnt="4"/>
      <dgm:spPr/>
      <dgm:t>
        <a:bodyPr/>
        <a:lstStyle/>
        <a:p>
          <a:endParaRPr lang="zh-CN" altLang="en-US"/>
        </a:p>
      </dgm:t>
    </dgm:pt>
    <dgm:pt modelId="{70978F3A-7CD9-48A3-9716-B3C8DE94A349}" type="pres">
      <dgm:prSet presAssocID="{82FD31EC-8703-4F75-A1C6-C90B5F48BA36}" presName="parentText" presStyleLbl="node1" presStyleIdx="0" presStyleCnt="4" custScaleX="2384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B214FAA-6B49-4E37-B204-72ADC6296FAC}" type="pres">
      <dgm:prSet presAssocID="{82FD31EC-8703-4F75-A1C6-C90B5F48BA36}" presName="negativeSpace" presStyleCnt="0"/>
      <dgm:spPr/>
    </dgm:pt>
    <dgm:pt modelId="{01469CD5-8BA0-4EAC-9011-540CAE689AFD}" type="pres">
      <dgm:prSet presAssocID="{82FD31EC-8703-4F75-A1C6-C90B5F48BA36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C4E3481-C114-47FF-A3C7-F0048F585C1C}" type="pres">
      <dgm:prSet presAssocID="{047C3118-5D94-4CB5-9C68-FCBEEA6BC1E5}" presName="spaceBetweenRectangles" presStyleCnt="0"/>
      <dgm:spPr/>
    </dgm:pt>
    <dgm:pt modelId="{F52E5F41-F421-405F-9466-D88EDAE0CAB9}" type="pres">
      <dgm:prSet presAssocID="{38B18B7A-C18A-4CEC-8F56-83B17C378F2A}" presName="parentLin" presStyleCnt="0"/>
      <dgm:spPr/>
    </dgm:pt>
    <dgm:pt modelId="{AE2D5969-7060-4F4F-BDC7-D8AFED469C93}" type="pres">
      <dgm:prSet presAssocID="{38B18B7A-C18A-4CEC-8F56-83B17C378F2A}" presName="parentLeftMargin" presStyleLbl="node1" presStyleIdx="0" presStyleCnt="4"/>
      <dgm:spPr/>
      <dgm:t>
        <a:bodyPr/>
        <a:lstStyle/>
        <a:p>
          <a:endParaRPr lang="zh-CN" altLang="en-US"/>
        </a:p>
      </dgm:t>
    </dgm:pt>
    <dgm:pt modelId="{D46D11A4-1041-40F8-87B8-DED0F54BFFE0}" type="pres">
      <dgm:prSet presAssocID="{38B18B7A-C18A-4CEC-8F56-83B17C378F2A}" presName="parentText" presStyleLbl="node1" presStyleIdx="1" presStyleCnt="4" custScaleX="2384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BA51C5C-7EEC-46E1-8013-46859BF0B555}" type="pres">
      <dgm:prSet presAssocID="{38B18B7A-C18A-4CEC-8F56-83B17C378F2A}" presName="negativeSpace" presStyleCnt="0"/>
      <dgm:spPr/>
    </dgm:pt>
    <dgm:pt modelId="{AC17E7DA-7560-4724-BCFA-1252E788EF52}" type="pres">
      <dgm:prSet presAssocID="{38B18B7A-C18A-4CEC-8F56-83B17C378F2A}" presName="childText" presStyleLbl="conFgAcc1" presStyleIdx="1" presStyleCnt="4">
        <dgm:presLayoutVars>
          <dgm:bulletEnabled val="1"/>
        </dgm:presLayoutVars>
      </dgm:prSet>
      <dgm:spPr>
        <a:noFill/>
      </dgm:spPr>
    </dgm:pt>
    <dgm:pt modelId="{B989ABBA-8EB4-4715-99AC-CFE7080BEBF3}" type="pres">
      <dgm:prSet presAssocID="{BD5A2529-180F-4559-943A-820346D0FA3E}" presName="spaceBetweenRectangles" presStyleCnt="0"/>
      <dgm:spPr/>
    </dgm:pt>
    <dgm:pt modelId="{DF63FF5E-1155-4286-96D3-7227196AC7C0}" type="pres">
      <dgm:prSet presAssocID="{F19BD321-861F-4CDF-A7C5-EDC8F2139136}" presName="parentLin" presStyleCnt="0"/>
      <dgm:spPr/>
    </dgm:pt>
    <dgm:pt modelId="{61363915-A73B-4769-92D9-B6081667EDDA}" type="pres">
      <dgm:prSet presAssocID="{F19BD321-861F-4CDF-A7C5-EDC8F2139136}" presName="parentLeftMargin" presStyleLbl="node1" presStyleIdx="1" presStyleCnt="4"/>
      <dgm:spPr/>
      <dgm:t>
        <a:bodyPr/>
        <a:lstStyle/>
        <a:p>
          <a:endParaRPr lang="zh-CN" altLang="en-US"/>
        </a:p>
      </dgm:t>
    </dgm:pt>
    <dgm:pt modelId="{5EF8F3E0-1B48-49A0-9F4F-61E8378211C6}" type="pres">
      <dgm:prSet presAssocID="{F19BD321-861F-4CDF-A7C5-EDC8F2139136}" presName="parentText" presStyleLbl="node1" presStyleIdx="2" presStyleCnt="4" custScaleX="2384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E80BEAB-2F25-47BA-955B-99652DF47E5C}" type="pres">
      <dgm:prSet presAssocID="{F19BD321-861F-4CDF-A7C5-EDC8F2139136}" presName="negativeSpace" presStyleCnt="0"/>
      <dgm:spPr/>
    </dgm:pt>
    <dgm:pt modelId="{E1A49483-BF5E-468C-8E26-DD348C44E747}" type="pres">
      <dgm:prSet presAssocID="{F19BD321-861F-4CDF-A7C5-EDC8F2139136}" presName="childText" presStyleLbl="conFgAcc1" presStyleIdx="2" presStyleCnt="4">
        <dgm:presLayoutVars>
          <dgm:bulletEnabled val="1"/>
        </dgm:presLayoutVars>
      </dgm:prSet>
      <dgm:spPr>
        <a:noFill/>
      </dgm:spPr>
    </dgm:pt>
    <dgm:pt modelId="{246B9738-B873-4B50-92FB-F2E693926B7F}" type="pres">
      <dgm:prSet presAssocID="{F843B5E1-E495-48F6-9395-DD92972162C8}" presName="spaceBetweenRectangles" presStyleCnt="0"/>
      <dgm:spPr/>
    </dgm:pt>
    <dgm:pt modelId="{85DBF472-ABD4-4446-9BD4-2F5B40795732}" type="pres">
      <dgm:prSet presAssocID="{AA38C1B0-C116-4575-AD4E-E19B385471EC}" presName="parentLin" presStyleCnt="0"/>
      <dgm:spPr/>
    </dgm:pt>
    <dgm:pt modelId="{D4F69C28-9B6B-4D19-AD8B-6B369FAFBA40}" type="pres">
      <dgm:prSet presAssocID="{AA38C1B0-C116-4575-AD4E-E19B385471EC}" presName="parentLeftMargin" presStyleLbl="node1" presStyleIdx="2" presStyleCnt="4"/>
      <dgm:spPr/>
      <dgm:t>
        <a:bodyPr/>
        <a:lstStyle/>
        <a:p>
          <a:endParaRPr lang="zh-CN" altLang="en-US"/>
        </a:p>
      </dgm:t>
    </dgm:pt>
    <dgm:pt modelId="{624A369E-D60B-4A9C-9B15-3AC5DFD74FCB}" type="pres">
      <dgm:prSet presAssocID="{AA38C1B0-C116-4575-AD4E-E19B385471EC}" presName="parentText" presStyleLbl="node1" presStyleIdx="3" presStyleCnt="4" custScaleX="2384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9083D98-A7A6-4BF2-A0EC-8A16077FDAC5}" type="pres">
      <dgm:prSet presAssocID="{AA38C1B0-C116-4575-AD4E-E19B385471EC}" presName="negativeSpace" presStyleCnt="0"/>
      <dgm:spPr/>
    </dgm:pt>
    <dgm:pt modelId="{C444C758-E164-47F3-840F-DC4C1ABE7B85}" type="pres">
      <dgm:prSet presAssocID="{AA38C1B0-C116-4575-AD4E-E19B385471EC}" presName="childText" presStyleLbl="conFgAcc1" presStyleIdx="3" presStyleCnt="4">
        <dgm:presLayoutVars>
          <dgm:bulletEnabled val="1"/>
        </dgm:presLayoutVars>
      </dgm:prSet>
      <dgm:spPr>
        <a:noFill/>
      </dgm:spPr>
    </dgm:pt>
  </dgm:ptLst>
  <dgm:cxnLst>
    <dgm:cxn modelId="{8E1ACA8C-57E7-4175-BDB4-75CDFE60B2E3}" type="presOf" srcId="{F19BD321-861F-4CDF-A7C5-EDC8F2139136}" destId="{61363915-A73B-4769-92D9-B6081667EDDA}" srcOrd="0" destOrd="0" presId="urn:microsoft.com/office/officeart/2005/8/layout/list1#1"/>
    <dgm:cxn modelId="{5C87239D-BDDC-49EB-B2DE-C9AEEAEA8977}" type="presOf" srcId="{82FD31EC-8703-4F75-A1C6-C90B5F48BA36}" destId="{362B8515-7DBC-409E-8373-5337BA133457}" srcOrd="0" destOrd="0" presId="urn:microsoft.com/office/officeart/2005/8/layout/list1#1"/>
    <dgm:cxn modelId="{7633C52B-EAD8-4FF0-AEA4-C84DB465C2A1}" type="presOf" srcId="{82FD31EC-8703-4F75-A1C6-C90B5F48BA36}" destId="{70978F3A-7CD9-48A3-9716-B3C8DE94A349}" srcOrd="1" destOrd="0" presId="urn:microsoft.com/office/officeart/2005/8/layout/list1#1"/>
    <dgm:cxn modelId="{4AE70613-550D-4379-BA1A-228E7A2F1DB3}" type="presOf" srcId="{DA8D5AE0-6FDC-455A-BDF3-926898FC4FD3}" destId="{4F0F7466-FD60-4F58-959D-CF69464AD31F}" srcOrd="0" destOrd="0" presId="urn:microsoft.com/office/officeart/2005/8/layout/list1#1"/>
    <dgm:cxn modelId="{616201C1-7EEE-40BB-BDBA-4FDC39AE4E65}" srcId="{DA8D5AE0-6FDC-455A-BDF3-926898FC4FD3}" destId="{F19BD321-861F-4CDF-A7C5-EDC8F2139136}" srcOrd="2" destOrd="0" parTransId="{F6D287F2-515A-4383-B2D2-93BC920DBE74}" sibTransId="{F843B5E1-E495-48F6-9395-DD92972162C8}"/>
    <dgm:cxn modelId="{7C983C18-DF73-4FA2-BAEA-75757949DED8}" type="presOf" srcId="{50D51410-88C8-4050-9246-14A6A6FF9E7A}" destId="{01469CD5-8BA0-4EAC-9011-540CAE689AFD}" srcOrd="0" destOrd="0" presId="urn:microsoft.com/office/officeart/2005/8/layout/list1#1"/>
    <dgm:cxn modelId="{32C746A7-FDB0-472B-B6B7-9A68E8700603}" type="presOf" srcId="{F19BD321-861F-4CDF-A7C5-EDC8F2139136}" destId="{5EF8F3E0-1B48-49A0-9F4F-61E8378211C6}" srcOrd="1" destOrd="0" presId="urn:microsoft.com/office/officeart/2005/8/layout/list1#1"/>
    <dgm:cxn modelId="{143D110D-6BB8-4595-9489-0704E0F3D2E8}" srcId="{82FD31EC-8703-4F75-A1C6-C90B5F48BA36}" destId="{50D51410-88C8-4050-9246-14A6A6FF9E7A}" srcOrd="0" destOrd="0" parTransId="{90335D44-AEEF-46E7-8549-742A7D3D08AD}" sibTransId="{F4A0E0D3-FEB0-4F92-AC86-2CD0E9210284}"/>
    <dgm:cxn modelId="{BEE74ADF-19E8-48F1-808E-23D6B8C7231B}" type="presOf" srcId="{38B18B7A-C18A-4CEC-8F56-83B17C378F2A}" destId="{AE2D5969-7060-4F4F-BDC7-D8AFED469C93}" srcOrd="0" destOrd="0" presId="urn:microsoft.com/office/officeart/2005/8/layout/list1#1"/>
    <dgm:cxn modelId="{18C7C2E3-339D-4610-8980-D47E684AC2E0}" srcId="{DA8D5AE0-6FDC-455A-BDF3-926898FC4FD3}" destId="{38B18B7A-C18A-4CEC-8F56-83B17C378F2A}" srcOrd="1" destOrd="0" parTransId="{5F476B7E-7130-4F42-B73D-7CBF00403E0D}" sibTransId="{BD5A2529-180F-4559-943A-820346D0FA3E}"/>
    <dgm:cxn modelId="{8F726855-31F0-4BD6-8E2F-27B72B032D69}" srcId="{DA8D5AE0-6FDC-455A-BDF3-926898FC4FD3}" destId="{82FD31EC-8703-4F75-A1C6-C90B5F48BA36}" srcOrd="0" destOrd="0" parTransId="{1DE9F69B-146E-41B0-983A-E47AA002C326}" sibTransId="{047C3118-5D94-4CB5-9C68-FCBEEA6BC1E5}"/>
    <dgm:cxn modelId="{BB32DFE1-7513-4C4A-9E3E-6081BA9AF064}" type="presOf" srcId="{38B18B7A-C18A-4CEC-8F56-83B17C378F2A}" destId="{D46D11A4-1041-40F8-87B8-DED0F54BFFE0}" srcOrd="1" destOrd="0" presId="urn:microsoft.com/office/officeart/2005/8/layout/list1#1"/>
    <dgm:cxn modelId="{AE01DF2A-D7E8-427B-8214-E7DF8BE0AA0C}" type="presOf" srcId="{AA38C1B0-C116-4575-AD4E-E19B385471EC}" destId="{D4F69C28-9B6B-4D19-AD8B-6B369FAFBA40}" srcOrd="0" destOrd="0" presId="urn:microsoft.com/office/officeart/2005/8/layout/list1#1"/>
    <dgm:cxn modelId="{5A7E45C8-6D91-4D3E-A0C7-80D6DBAA4F61}" type="presOf" srcId="{AA38C1B0-C116-4575-AD4E-E19B385471EC}" destId="{624A369E-D60B-4A9C-9B15-3AC5DFD74FCB}" srcOrd="1" destOrd="0" presId="urn:microsoft.com/office/officeart/2005/8/layout/list1#1"/>
    <dgm:cxn modelId="{9381F3A6-5CBC-464B-BD2F-062C0F600B6F}" srcId="{DA8D5AE0-6FDC-455A-BDF3-926898FC4FD3}" destId="{AA38C1B0-C116-4575-AD4E-E19B385471EC}" srcOrd="3" destOrd="0" parTransId="{1BB5CB25-1EAA-4A98-A6C3-AE5560CB132B}" sibTransId="{578DB127-17E4-4915-B4FB-F39110268E7D}"/>
    <dgm:cxn modelId="{7C12A9A5-65A5-4303-A30D-88E618F502E3}" type="presParOf" srcId="{4F0F7466-FD60-4F58-959D-CF69464AD31F}" destId="{BA43F28B-1C88-4188-8F22-82FE0AAE672E}" srcOrd="0" destOrd="0" presId="urn:microsoft.com/office/officeart/2005/8/layout/list1#1"/>
    <dgm:cxn modelId="{D8664BF8-FCBD-41EB-A9D8-53AF9F3BE61C}" type="presParOf" srcId="{BA43F28B-1C88-4188-8F22-82FE0AAE672E}" destId="{362B8515-7DBC-409E-8373-5337BA133457}" srcOrd="0" destOrd="0" presId="urn:microsoft.com/office/officeart/2005/8/layout/list1#1"/>
    <dgm:cxn modelId="{D140984C-E208-4537-A32F-B691E781A18C}" type="presParOf" srcId="{BA43F28B-1C88-4188-8F22-82FE0AAE672E}" destId="{70978F3A-7CD9-48A3-9716-B3C8DE94A349}" srcOrd="1" destOrd="0" presId="urn:microsoft.com/office/officeart/2005/8/layout/list1#1"/>
    <dgm:cxn modelId="{7A46F5FE-9507-4CA6-AD94-56045C86EE6A}" type="presParOf" srcId="{4F0F7466-FD60-4F58-959D-CF69464AD31F}" destId="{3B214FAA-6B49-4E37-B204-72ADC6296FAC}" srcOrd="1" destOrd="0" presId="urn:microsoft.com/office/officeart/2005/8/layout/list1#1"/>
    <dgm:cxn modelId="{6E714A8D-D0E8-49C7-96AF-ECBA7EFAD7AC}" type="presParOf" srcId="{4F0F7466-FD60-4F58-959D-CF69464AD31F}" destId="{01469CD5-8BA0-4EAC-9011-540CAE689AFD}" srcOrd="2" destOrd="0" presId="urn:microsoft.com/office/officeart/2005/8/layout/list1#1"/>
    <dgm:cxn modelId="{2794780D-BD72-455D-88D3-675A80FDCD1F}" type="presParOf" srcId="{4F0F7466-FD60-4F58-959D-CF69464AD31F}" destId="{9C4E3481-C114-47FF-A3C7-F0048F585C1C}" srcOrd="3" destOrd="0" presId="urn:microsoft.com/office/officeart/2005/8/layout/list1#1"/>
    <dgm:cxn modelId="{1D0BAC53-2E1D-4FFD-8A3B-A27A13053EF5}" type="presParOf" srcId="{4F0F7466-FD60-4F58-959D-CF69464AD31F}" destId="{F52E5F41-F421-405F-9466-D88EDAE0CAB9}" srcOrd="4" destOrd="0" presId="urn:microsoft.com/office/officeart/2005/8/layout/list1#1"/>
    <dgm:cxn modelId="{E9AAA8A2-D1A7-4857-8202-654D77ACEC70}" type="presParOf" srcId="{F52E5F41-F421-405F-9466-D88EDAE0CAB9}" destId="{AE2D5969-7060-4F4F-BDC7-D8AFED469C93}" srcOrd="0" destOrd="0" presId="urn:microsoft.com/office/officeart/2005/8/layout/list1#1"/>
    <dgm:cxn modelId="{C4819068-F2CC-49F4-A6F3-3E7DDD4D5B6D}" type="presParOf" srcId="{F52E5F41-F421-405F-9466-D88EDAE0CAB9}" destId="{D46D11A4-1041-40F8-87B8-DED0F54BFFE0}" srcOrd="1" destOrd="0" presId="urn:microsoft.com/office/officeart/2005/8/layout/list1#1"/>
    <dgm:cxn modelId="{5801E315-A7FA-4131-BCCB-DA586FCBFBBD}" type="presParOf" srcId="{4F0F7466-FD60-4F58-959D-CF69464AD31F}" destId="{2BA51C5C-7EEC-46E1-8013-46859BF0B555}" srcOrd="5" destOrd="0" presId="urn:microsoft.com/office/officeart/2005/8/layout/list1#1"/>
    <dgm:cxn modelId="{CDA2E051-7D23-42EE-9851-FF551160EE9C}" type="presParOf" srcId="{4F0F7466-FD60-4F58-959D-CF69464AD31F}" destId="{AC17E7DA-7560-4724-BCFA-1252E788EF52}" srcOrd="6" destOrd="0" presId="urn:microsoft.com/office/officeart/2005/8/layout/list1#1"/>
    <dgm:cxn modelId="{824D39E0-8C75-44F5-9207-BC5003098EE8}" type="presParOf" srcId="{4F0F7466-FD60-4F58-959D-CF69464AD31F}" destId="{B989ABBA-8EB4-4715-99AC-CFE7080BEBF3}" srcOrd="7" destOrd="0" presId="urn:microsoft.com/office/officeart/2005/8/layout/list1#1"/>
    <dgm:cxn modelId="{EB4131F0-4CA1-4319-A183-7496CAF1DD63}" type="presParOf" srcId="{4F0F7466-FD60-4F58-959D-CF69464AD31F}" destId="{DF63FF5E-1155-4286-96D3-7227196AC7C0}" srcOrd="8" destOrd="0" presId="urn:microsoft.com/office/officeart/2005/8/layout/list1#1"/>
    <dgm:cxn modelId="{85CF00E2-4CB0-4D88-9087-BCAC171D5409}" type="presParOf" srcId="{DF63FF5E-1155-4286-96D3-7227196AC7C0}" destId="{61363915-A73B-4769-92D9-B6081667EDDA}" srcOrd="0" destOrd="0" presId="urn:microsoft.com/office/officeart/2005/8/layout/list1#1"/>
    <dgm:cxn modelId="{754BF637-EE86-47C2-9CE8-D6226EB7470E}" type="presParOf" srcId="{DF63FF5E-1155-4286-96D3-7227196AC7C0}" destId="{5EF8F3E0-1B48-49A0-9F4F-61E8378211C6}" srcOrd="1" destOrd="0" presId="urn:microsoft.com/office/officeart/2005/8/layout/list1#1"/>
    <dgm:cxn modelId="{A9E5C75E-6B1A-41C5-9299-9F1B87649DC0}" type="presParOf" srcId="{4F0F7466-FD60-4F58-959D-CF69464AD31F}" destId="{0E80BEAB-2F25-47BA-955B-99652DF47E5C}" srcOrd="9" destOrd="0" presId="urn:microsoft.com/office/officeart/2005/8/layout/list1#1"/>
    <dgm:cxn modelId="{43276944-ECB2-44ED-A1F5-AD11D22BC411}" type="presParOf" srcId="{4F0F7466-FD60-4F58-959D-CF69464AD31F}" destId="{E1A49483-BF5E-468C-8E26-DD348C44E747}" srcOrd="10" destOrd="0" presId="urn:microsoft.com/office/officeart/2005/8/layout/list1#1"/>
    <dgm:cxn modelId="{4147BA53-DE79-48FC-8957-0C7082463FD4}" type="presParOf" srcId="{4F0F7466-FD60-4F58-959D-CF69464AD31F}" destId="{246B9738-B873-4B50-92FB-F2E693926B7F}" srcOrd="11" destOrd="0" presId="urn:microsoft.com/office/officeart/2005/8/layout/list1#1"/>
    <dgm:cxn modelId="{DC9051F8-E76E-4084-A09A-2F1C52B452BA}" type="presParOf" srcId="{4F0F7466-FD60-4F58-959D-CF69464AD31F}" destId="{85DBF472-ABD4-4446-9BD4-2F5B40795732}" srcOrd="12" destOrd="0" presId="urn:microsoft.com/office/officeart/2005/8/layout/list1#1"/>
    <dgm:cxn modelId="{F807E186-5A2C-48F2-9B66-0A1EF15F502C}" type="presParOf" srcId="{85DBF472-ABD4-4446-9BD4-2F5B40795732}" destId="{D4F69C28-9B6B-4D19-AD8B-6B369FAFBA40}" srcOrd="0" destOrd="0" presId="urn:microsoft.com/office/officeart/2005/8/layout/list1#1"/>
    <dgm:cxn modelId="{AEF15F1C-A26A-4F02-8F5E-F66E7EE9449E}" type="presParOf" srcId="{85DBF472-ABD4-4446-9BD4-2F5B40795732}" destId="{624A369E-D60B-4A9C-9B15-3AC5DFD74FCB}" srcOrd="1" destOrd="0" presId="urn:microsoft.com/office/officeart/2005/8/layout/list1#1"/>
    <dgm:cxn modelId="{50FE2BAF-EED9-469B-AD36-1BAAEB350A32}" type="presParOf" srcId="{4F0F7466-FD60-4F58-959D-CF69464AD31F}" destId="{D9083D98-A7A6-4BF2-A0EC-8A16077FDAC5}" srcOrd="13" destOrd="0" presId="urn:microsoft.com/office/officeart/2005/8/layout/list1#1"/>
    <dgm:cxn modelId="{FD66A47B-5206-4430-A8F4-E43FDEE1505D}" type="presParOf" srcId="{4F0F7466-FD60-4F58-959D-CF69464AD31F}" destId="{C444C758-E164-47F3-840F-DC4C1ABE7B85}" srcOrd="14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A8D5AE0-6FDC-455A-BDF3-926898FC4FD3}" type="doc">
      <dgm:prSet loTypeId="urn:microsoft.com/office/officeart/2005/8/layout/list1#1" loCatId="list" qsTypeId="urn:microsoft.com/office/officeart/2005/8/quickstyle/simple1#2" qsCatId="simple" csTypeId="urn:microsoft.com/office/officeart/2005/8/colors/accent2_2#4" csCatId="accent1" phldr="1"/>
      <dgm:spPr/>
      <dgm:t>
        <a:bodyPr/>
        <a:lstStyle/>
        <a:p>
          <a:endParaRPr lang="zh-CN" altLang="en-US"/>
        </a:p>
      </dgm:t>
    </dgm:pt>
    <dgm:pt modelId="{82FD31EC-8703-4F75-A1C6-C90B5F48BA36}">
      <dgm:prSet phldrT="[文本]" phldr="0" custT="1"/>
      <dgm:spPr/>
      <dgm:t>
        <a:bodyPr vert="horz" wrap="square"/>
        <a:lstStyle>
          <a:lvl1pPr algn="l">
            <a:defRPr sz="1900"/>
          </a:lvl1pPr>
          <a:lvl2pPr marL="114300" indent="-114300" algn="l">
            <a:defRPr sz="1400"/>
          </a:lvl2pPr>
          <a:lvl3pPr marL="228600" indent="-114300" algn="l">
            <a:defRPr sz="1400"/>
          </a:lvl3pPr>
          <a:lvl4pPr marL="342900" indent="-114300" algn="l">
            <a:defRPr sz="1400"/>
          </a:lvl4pPr>
          <a:lvl5pPr marL="457200" indent="-114300" algn="l">
            <a:defRPr sz="1400"/>
          </a:lvl5pPr>
          <a:lvl6pPr marL="571500" indent="-114300" algn="l">
            <a:defRPr sz="1400"/>
          </a:lvl6pPr>
          <a:lvl7pPr marL="685800" indent="-114300" algn="l">
            <a:defRPr sz="1400"/>
          </a:lvl7pPr>
          <a:lvl8pPr marL="800100" indent="-114300" algn="l">
            <a:defRPr sz="1400"/>
          </a:lvl8pPr>
          <a:lvl9pPr marL="914400" indent="-114300" algn="l">
            <a:defRPr sz="14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dirty="0"/>
            <a:t>第五步</a:t>
          </a:r>
        </a:p>
      </dgm:t>
    </dgm:pt>
    <dgm:pt modelId="{1DE9F69B-146E-41B0-983A-E47AA002C326}" cxnId="{6909743E-F409-4FDD-B6CB-8DF8D071F9B7}" type="parTrans">
      <dgm:prSet/>
      <dgm:spPr/>
      <dgm:t>
        <a:bodyPr/>
        <a:lstStyle/>
        <a:p>
          <a:endParaRPr lang="zh-CN" altLang="en-US"/>
        </a:p>
      </dgm:t>
    </dgm:pt>
    <dgm:pt modelId="{047C3118-5D94-4CB5-9C68-FCBEEA6BC1E5}" cxnId="{6909743E-F409-4FDD-B6CB-8DF8D071F9B7}" type="sibTrans">
      <dgm:prSet/>
      <dgm:spPr/>
      <dgm:t>
        <a:bodyPr/>
        <a:lstStyle/>
        <a:p>
          <a:endParaRPr lang="zh-CN" altLang="en-US"/>
        </a:p>
      </dgm:t>
    </dgm:pt>
    <dgm:pt modelId="{50D51410-88C8-4050-9246-14A6A6FF9E7A}">
      <dgm:prSet/>
      <dgm:spPr/>
      <dgm:t>
        <a:bodyPr/>
        <a:lstStyle/>
        <a:p>
          <a:endParaRPr lang="zh-CN" altLang="en-US"/>
        </a:p>
      </dgm:t>
    </dgm:pt>
    <dgm:pt modelId="{90335D44-AEEF-46E7-8549-742A7D3D08AD}" cxnId="{23AE973E-D678-46C2-855D-BDAFEEA77C14}" type="parTrans">
      <dgm:prSet/>
      <dgm:spPr/>
      <dgm:t>
        <a:bodyPr/>
        <a:lstStyle/>
        <a:p>
          <a:endParaRPr lang="zh-CN" altLang="en-US"/>
        </a:p>
      </dgm:t>
    </dgm:pt>
    <dgm:pt modelId="{F4A0E0D3-FEB0-4F92-AC86-2CD0E9210284}" cxnId="{23AE973E-D678-46C2-855D-BDAFEEA77C14}" type="sibTrans">
      <dgm:prSet/>
      <dgm:spPr/>
      <dgm:t>
        <a:bodyPr/>
        <a:lstStyle/>
        <a:p>
          <a:endParaRPr lang="zh-CN" altLang="en-US"/>
        </a:p>
      </dgm:t>
    </dgm:pt>
    <dgm:pt modelId="{38B18B7A-C18A-4CEC-8F56-83B17C378F2A}">
      <dgm:prSet phldr="0" custT="1"/>
      <dgm:spPr/>
      <dgm:t>
        <a:bodyPr vert="horz" wrap="square"/>
        <a:lstStyle>
          <a:lvl1pPr algn="l">
            <a:defRPr sz="1900"/>
          </a:lvl1pPr>
          <a:lvl2pPr marL="114300" indent="-114300" algn="l">
            <a:defRPr sz="1400"/>
          </a:lvl2pPr>
          <a:lvl3pPr marL="228600" indent="-114300" algn="l">
            <a:defRPr sz="1400"/>
          </a:lvl3pPr>
          <a:lvl4pPr marL="342900" indent="-114300" algn="l">
            <a:defRPr sz="1400"/>
          </a:lvl4pPr>
          <a:lvl5pPr marL="457200" indent="-114300" algn="l">
            <a:defRPr sz="1400"/>
          </a:lvl5pPr>
          <a:lvl6pPr marL="571500" indent="-114300" algn="l">
            <a:defRPr sz="1400"/>
          </a:lvl6pPr>
          <a:lvl7pPr marL="685800" indent="-114300" algn="l">
            <a:defRPr sz="1400"/>
          </a:lvl7pPr>
          <a:lvl8pPr marL="800100" indent="-114300" algn="l">
            <a:defRPr sz="1400"/>
          </a:lvl8pPr>
          <a:lvl9pPr marL="914400" indent="-114300" algn="l">
            <a:defRPr sz="14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dirty="0"/>
            <a:t>第六步</a:t>
          </a:r>
        </a:p>
      </dgm:t>
    </dgm:pt>
    <dgm:pt modelId="{5F476B7E-7130-4F42-B73D-7CBF00403E0D}" cxnId="{13CC1730-FE00-4C9B-880E-BAB9EA954E3D}" type="parTrans">
      <dgm:prSet/>
      <dgm:spPr/>
      <dgm:t>
        <a:bodyPr/>
        <a:lstStyle/>
        <a:p>
          <a:endParaRPr lang="zh-CN" altLang="en-US"/>
        </a:p>
      </dgm:t>
    </dgm:pt>
    <dgm:pt modelId="{BD5A2529-180F-4559-943A-820346D0FA3E}" cxnId="{13CC1730-FE00-4C9B-880E-BAB9EA954E3D}" type="sibTrans">
      <dgm:prSet/>
      <dgm:spPr/>
      <dgm:t>
        <a:bodyPr/>
        <a:lstStyle/>
        <a:p>
          <a:endParaRPr lang="zh-CN" altLang="en-US"/>
        </a:p>
      </dgm:t>
    </dgm:pt>
    <dgm:pt modelId="{4F0F7466-FD60-4F58-959D-CF69464AD31F}" type="pres">
      <dgm:prSet presAssocID="{DA8D5AE0-6FDC-455A-BDF3-926898FC4FD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BA43F28B-1C88-4188-8F22-82FE0AAE672E}" type="pres">
      <dgm:prSet presAssocID="{82FD31EC-8703-4F75-A1C6-C90B5F48BA36}" presName="parentLin" presStyleCnt="0"/>
      <dgm:spPr/>
    </dgm:pt>
    <dgm:pt modelId="{362B8515-7DBC-409E-8373-5337BA133457}" type="pres">
      <dgm:prSet presAssocID="{82FD31EC-8703-4F75-A1C6-C90B5F48BA36}" presName="parentLeftMargin" presStyleLbl="node1" presStyleIdx="0" presStyleCnt="2"/>
      <dgm:spPr/>
      <dgm:t>
        <a:bodyPr/>
        <a:lstStyle/>
        <a:p>
          <a:endParaRPr lang="zh-CN" altLang="en-US"/>
        </a:p>
      </dgm:t>
    </dgm:pt>
    <dgm:pt modelId="{70978F3A-7CD9-48A3-9716-B3C8DE94A349}" type="pres">
      <dgm:prSet presAssocID="{82FD31EC-8703-4F75-A1C6-C90B5F48BA36}" presName="parentText" presStyleLbl="node1" presStyleIdx="0" presStyleCnt="2" custScaleX="2384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B214FAA-6B49-4E37-B204-72ADC6296FAC}" type="pres">
      <dgm:prSet presAssocID="{82FD31EC-8703-4F75-A1C6-C90B5F48BA36}" presName="negativeSpace" presStyleCnt="0"/>
      <dgm:spPr/>
    </dgm:pt>
    <dgm:pt modelId="{01469CD5-8BA0-4EAC-9011-540CAE689AFD}" type="pres">
      <dgm:prSet presAssocID="{82FD31EC-8703-4F75-A1C6-C90B5F48BA36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C4E3481-C114-47FF-A3C7-F0048F585C1C}" type="pres">
      <dgm:prSet presAssocID="{047C3118-5D94-4CB5-9C68-FCBEEA6BC1E5}" presName="spaceBetweenRectangles" presStyleCnt="0"/>
      <dgm:spPr/>
    </dgm:pt>
    <dgm:pt modelId="{F52E5F41-F421-405F-9466-D88EDAE0CAB9}" type="pres">
      <dgm:prSet presAssocID="{38B18B7A-C18A-4CEC-8F56-83B17C378F2A}" presName="parentLin" presStyleCnt="0"/>
      <dgm:spPr/>
    </dgm:pt>
    <dgm:pt modelId="{AE2D5969-7060-4F4F-BDC7-D8AFED469C93}" type="pres">
      <dgm:prSet presAssocID="{38B18B7A-C18A-4CEC-8F56-83B17C378F2A}" presName="parentLeftMargin" presStyleLbl="node1" presStyleIdx="0" presStyleCnt="2"/>
      <dgm:spPr/>
      <dgm:t>
        <a:bodyPr/>
        <a:lstStyle/>
        <a:p>
          <a:endParaRPr lang="zh-CN" altLang="en-US"/>
        </a:p>
      </dgm:t>
    </dgm:pt>
    <dgm:pt modelId="{D46D11A4-1041-40F8-87B8-DED0F54BFFE0}" type="pres">
      <dgm:prSet presAssocID="{38B18B7A-C18A-4CEC-8F56-83B17C378F2A}" presName="parentText" presStyleLbl="node1" presStyleIdx="1" presStyleCnt="2" custScaleX="2384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BA51C5C-7EEC-46E1-8013-46859BF0B555}" type="pres">
      <dgm:prSet presAssocID="{38B18B7A-C18A-4CEC-8F56-83B17C378F2A}" presName="negativeSpace" presStyleCnt="0"/>
      <dgm:spPr/>
    </dgm:pt>
    <dgm:pt modelId="{AC17E7DA-7560-4724-BCFA-1252E788EF52}" type="pres">
      <dgm:prSet presAssocID="{38B18B7A-C18A-4CEC-8F56-83B17C378F2A}" presName="childText" presStyleLbl="conFgAcc1" presStyleIdx="1" presStyleCnt="2">
        <dgm:presLayoutVars>
          <dgm:bulletEnabled val="1"/>
        </dgm:presLayoutVars>
      </dgm:prSet>
      <dgm:spPr>
        <a:noFill/>
      </dgm:spPr>
    </dgm:pt>
  </dgm:ptLst>
  <dgm:cxnLst>
    <dgm:cxn modelId="{EEC38DEC-586A-48CC-B801-0EEE049FCA5C}" type="presOf" srcId="{38B18B7A-C18A-4CEC-8F56-83B17C378F2A}" destId="{AE2D5969-7060-4F4F-BDC7-D8AFED469C93}" srcOrd="0" destOrd="0" presId="urn:microsoft.com/office/officeart/2005/8/layout/list1#1"/>
    <dgm:cxn modelId="{2A783B6F-9B5B-4644-A881-7821FC4D5641}" type="presOf" srcId="{50D51410-88C8-4050-9246-14A6A6FF9E7A}" destId="{01469CD5-8BA0-4EAC-9011-540CAE689AFD}" srcOrd="0" destOrd="0" presId="urn:microsoft.com/office/officeart/2005/8/layout/list1#1"/>
    <dgm:cxn modelId="{5A673304-B99C-4152-9AD8-C4BC9379B465}" type="presOf" srcId="{82FD31EC-8703-4F75-A1C6-C90B5F48BA36}" destId="{70978F3A-7CD9-48A3-9716-B3C8DE94A349}" srcOrd="1" destOrd="0" presId="urn:microsoft.com/office/officeart/2005/8/layout/list1#1"/>
    <dgm:cxn modelId="{FA906608-19AE-4C51-B17C-AC917FA5B926}" type="presOf" srcId="{82FD31EC-8703-4F75-A1C6-C90B5F48BA36}" destId="{362B8515-7DBC-409E-8373-5337BA133457}" srcOrd="0" destOrd="0" presId="urn:microsoft.com/office/officeart/2005/8/layout/list1#1"/>
    <dgm:cxn modelId="{23AE973E-D678-46C2-855D-BDAFEEA77C14}" srcId="{82FD31EC-8703-4F75-A1C6-C90B5F48BA36}" destId="{50D51410-88C8-4050-9246-14A6A6FF9E7A}" srcOrd="0" destOrd="0" parTransId="{90335D44-AEEF-46E7-8549-742A7D3D08AD}" sibTransId="{F4A0E0D3-FEB0-4F92-AC86-2CD0E9210284}"/>
    <dgm:cxn modelId="{C8B3EA9B-BBA6-4A00-8EBA-6821B0DF9B3C}" type="presOf" srcId="{DA8D5AE0-6FDC-455A-BDF3-926898FC4FD3}" destId="{4F0F7466-FD60-4F58-959D-CF69464AD31F}" srcOrd="0" destOrd="0" presId="urn:microsoft.com/office/officeart/2005/8/layout/list1#1"/>
    <dgm:cxn modelId="{6909743E-F409-4FDD-B6CB-8DF8D071F9B7}" srcId="{DA8D5AE0-6FDC-455A-BDF3-926898FC4FD3}" destId="{82FD31EC-8703-4F75-A1C6-C90B5F48BA36}" srcOrd="0" destOrd="0" parTransId="{1DE9F69B-146E-41B0-983A-E47AA002C326}" sibTransId="{047C3118-5D94-4CB5-9C68-FCBEEA6BC1E5}"/>
    <dgm:cxn modelId="{13CC1730-FE00-4C9B-880E-BAB9EA954E3D}" srcId="{DA8D5AE0-6FDC-455A-BDF3-926898FC4FD3}" destId="{38B18B7A-C18A-4CEC-8F56-83B17C378F2A}" srcOrd="1" destOrd="0" parTransId="{5F476B7E-7130-4F42-B73D-7CBF00403E0D}" sibTransId="{BD5A2529-180F-4559-943A-820346D0FA3E}"/>
    <dgm:cxn modelId="{6346D720-5EAC-4AE5-9AB5-1F9DAEE01970}" type="presOf" srcId="{38B18B7A-C18A-4CEC-8F56-83B17C378F2A}" destId="{D46D11A4-1041-40F8-87B8-DED0F54BFFE0}" srcOrd="1" destOrd="0" presId="urn:microsoft.com/office/officeart/2005/8/layout/list1#1"/>
    <dgm:cxn modelId="{F5744E0E-FDF5-4540-95D3-4165E704D473}" type="presParOf" srcId="{4F0F7466-FD60-4F58-959D-CF69464AD31F}" destId="{BA43F28B-1C88-4188-8F22-82FE0AAE672E}" srcOrd="0" destOrd="0" presId="urn:microsoft.com/office/officeart/2005/8/layout/list1#1"/>
    <dgm:cxn modelId="{855A2CA9-42A2-4056-B8B0-CE051D9C471F}" type="presParOf" srcId="{BA43F28B-1C88-4188-8F22-82FE0AAE672E}" destId="{362B8515-7DBC-409E-8373-5337BA133457}" srcOrd="0" destOrd="0" presId="urn:microsoft.com/office/officeart/2005/8/layout/list1#1"/>
    <dgm:cxn modelId="{F73DE321-448D-4355-8C24-2B765DFADCCC}" type="presParOf" srcId="{BA43F28B-1C88-4188-8F22-82FE0AAE672E}" destId="{70978F3A-7CD9-48A3-9716-B3C8DE94A349}" srcOrd="1" destOrd="0" presId="urn:microsoft.com/office/officeart/2005/8/layout/list1#1"/>
    <dgm:cxn modelId="{F7926C7E-26A5-4D95-89C6-F9ABD7B57AAD}" type="presParOf" srcId="{4F0F7466-FD60-4F58-959D-CF69464AD31F}" destId="{3B214FAA-6B49-4E37-B204-72ADC6296FAC}" srcOrd="1" destOrd="0" presId="urn:microsoft.com/office/officeart/2005/8/layout/list1#1"/>
    <dgm:cxn modelId="{86961C64-AF21-4099-940F-E6B58D3E9B62}" type="presParOf" srcId="{4F0F7466-FD60-4F58-959D-CF69464AD31F}" destId="{01469CD5-8BA0-4EAC-9011-540CAE689AFD}" srcOrd="2" destOrd="0" presId="urn:microsoft.com/office/officeart/2005/8/layout/list1#1"/>
    <dgm:cxn modelId="{90FB9B06-DB9E-4F15-9787-A9C4B4225C89}" type="presParOf" srcId="{4F0F7466-FD60-4F58-959D-CF69464AD31F}" destId="{9C4E3481-C114-47FF-A3C7-F0048F585C1C}" srcOrd="3" destOrd="0" presId="urn:microsoft.com/office/officeart/2005/8/layout/list1#1"/>
    <dgm:cxn modelId="{4D0ABB33-0359-4644-8D06-74CB98473C64}" type="presParOf" srcId="{4F0F7466-FD60-4F58-959D-CF69464AD31F}" destId="{F52E5F41-F421-405F-9466-D88EDAE0CAB9}" srcOrd="4" destOrd="0" presId="urn:microsoft.com/office/officeart/2005/8/layout/list1#1"/>
    <dgm:cxn modelId="{EB5AB11C-34AA-40A2-ACDB-EDE513394E1E}" type="presParOf" srcId="{F52E5F41-F421-405F-9466-D88EDAE0CAB9}" destId="{AE2D5969-7060-4F4F-BDC7-D8AFED469C93}" srcOrd="0" destOrd="0" presId="urn:microsoft.com/office/officeart/2005/8/layout/list1#1"/>
    <dgm:cxn modelId="{0C6E98E3-AD34-4B0B-8881-63DD8DECE48D}" type="presParOf" srcId="{F52E5F41-F421-405F-9466-D88EDAE0CAB9}" destId="{D46D11A4-1041-40F8-87B8-DED0F54BFFE0}" srcOrd="1" destOrd="0" presId="urn:microsoft.com/office/officeart/2005/8/layout/list1#1"/>
    <dgm:cxn modelId="{79B5765C-F564-4623-AF4A-F608A3442068}" type="presParOf" srcId="{4F0F7466-FD60-4F58-959D-CF69464AD31F}" destId="{2BA51C5C-7EEC-46E1-8013-46859BF0B555}" srcOrd="5" destOrd="0" presId="urn:microsoft.com/office/officeart/2005/8/layout/list1#1"/>
    <dgm:cxn modelId="{E10206BE-2790-4070-A38C-E22023605CE6}" type="presParOf" srcId="{4F0F7466-FD60-4F58-959D-CF69464AD31F}" destId="{AC17E7DA-7560-4724-BCFA-1252E788EF52}" srcOrd="6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A8D5AE0-6FDC-455A-BDF3-926898FC4FD3}" type="doc">
      <dgm:prSet loTypeId="urn:microsoft.com/office/officeart/2005/8/layout/list1#1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zh-CN" altLang="en-US"/>
        </a:p>
      </dgm:t>
    </dgm:pt>
    <dgm:pt modelId="{82FD31EC-8703-4F75-A1C6-C90B5F48BA36}">
      <dgm:prSet phldrT="[文本]" phldr="0" custT="0"/>
      <dgm:spPr/>
      <dgm:t>
        <a:bodyPr vert="horz" wrap="square"/>
        <a:lstStyle>
          <a:lvl1pPr algn="l">
            <a:defRPr sz="1700"/>
          </a:lvl1pPr>
          <a:lvl2pPr marL="114300" indent="-114300" algn="l">
            <a:defRPr sz="1300"/>
          </a:lvl2pPr>
          <a:lvl3pPr marL="228600" indent="-114300" algn="l">
            <a:defRPr sz="1300"/>
          </a:lvl3pPr>
          <a:lvl4pPr marL="342900" indent="-114300" algn="l">
            <a:defRPr sz="1300"/>
          </a:lvl4pPr>
          <a:lvl5pPr marL="457200" indent="-114300" algn="l">
            <a:defRPr sz="1300"/>
          </a:lvl5pPr>
          <a:lvl6pPr marL="571500" indent="-114300" algn="l">
            <a:defRPr sz="1300"/>
          </a:lvl6pPr>
          <a:lvl7pPr marL="685800" indent="-114300" algn="l">
            <a:defRPr sz="1300"/>
          </a:lvl7pPr>
          <a:lvl8pPr marL="800100" indent="-114300" algn="l">
            <a:defRPr sz="1300"/>
          </a:lvl8pPr>
          <a:lvl9pPr marL="914400" indent="-114300" algn="l">
            <a:defRPr sz="13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/>
            <a:t>第一步</a:t>
          </a:r>
        </a:p>
      </dgm:t>
    </dgm:pt>
    <dgm:pt modelId="{1DE9F69B-146E-41B0-983A-E47AA002C326}" cxnId="{8F726855-31F0-4BD6-8E2F-27B72B032D69}" type="parTrans">
      <dgm:prSet/>
      <dgm:spPr/>
      <dgm:t>
        <a:bodyPr/>
        <a:lstStyle/>
        <a:p>
          <a:endParaRPr lang="zh-CN" altLang="en-US"/>
        </a:p>
      </dgm:t>
    </dgm:pt>
    <dgm:pt modelId="{047C3118-5D94-4CB5-9C68-FCBEEA6BC1E5}" cxnId="{8F726855-31F0-4BD6-8E2F-27B72B032D69}" type="sibTrans">
      <dgm:prSet/>
      <dgm:spPr/>
      <dgm:t>
        <a:bodyPr/>
        <a:lstStyle/>
        <a:p>
          <a:endParaRPr lang="zh-CN" altLang="en-US"/>
        </a:p>
      </dgm:t>
    </dgm:pt>
    <dgm:pt modelId="{50D51410-88C8-4050-9246-14A6A6FF9E7A}">
      <dgm:prSet/>
      <dgm:spPr>
        <a:noFill/>
      </dgm:spPr>
      <dgm:t>
        <a:bodyPr/>
        <a:lstStyle/>
        <a:p>
          <a:endParaRPr lang="zh-CN" altLang="en-US"/>
        </a:p>
      </dgm:t>
    </dgm:pt>
    <dgm:pt modelId="{90335D44-AEEF-46E7-8549-742A7D3D08AD}" cxnId="{143D110D-6BB8-4595-9489-0704E0F3D2E8}" type="parTrans">
      <dgm:prSet/>
      <dgm:spPr/>
      <dgm:t>
        <a:bodyPr/>
        <a:lstStyle/>
        <a:p>
          <a:endParaRPr lang="zh-CN" altLang="en-US"/>
        </a:p>
      </dgm:t>
    </dgm:pt>
    <dgm:pt modelId="{F4A0E0D3-FEB0-4F92-AC86-2CD0E9210284}" cxnId="{143D110D-6BB8-4595-9489-0704E0F3D2E8}" type="sibTrans">
      <dgm:prSet/>
      <dgm:spPr/>
      <dgm:t>
        <a:bodyPr/>
        <a:lstStyle/>
        <a:p>
          <a:endParaRPr lang="zh-CN" altLang="en-US"/>
        </a:p>
      </dgm:t>
    </dgm:pt>
    <dgm:pt modelId="{38B18B7A-C18A-4CEC-8F56-83B17C378F2A}">
      <dgm:prSet phldr="0" custT="0"/>
      <dgm:spPr/>
      <dgm:t>
        <a:bodyPr vert="horz" wrap="square"/>
        <a:lstStyle>
          <a:lvl1pPr algn="l">
            <a:defRPr sz="1700"/>
          </a:lvl1pPr>
          <a:lvl2pPr marL="114300" indent="-114300" algn="l">
            <a:defRPr sz="1300"/>
          </a:lvl2pPr>
          <a:lvl3pPr marL="228600" indent="-114300" algn="l">
            <a:defRPr sz="1300"/>
          </a:lvl3pPr>
          <a:lvl4pPr marL="342900" indent="-114300" algn="l">
            <a:defRPr sz="1300"/>
          </a:lvl4pPr>
          <a:lvl5pPr marL="457200" indent="-114300" algn="l">
            <a:defRPr sz="1300"/>
          </a:lvl5pPr>
          <a:lvl6pPr marL="571500" indent="-114300" algn="l">
            <a:defRPr sz="1300"/>
          </a:lvl6pPr>
          <a:lvl7pPr marL="685800" indent="-114300" algn="l">
            <a:defRPr sz="1300"/>
          </a:lvl7pPr>
          <a:lvl8pPr marL="800100" indent="-114300" algn="l">
            <a:defRPr sz="1300"/>
          </a:lvl8pPr>
          <a:lvl9pPr marL="914400" indent="-114300" algn="l">
            <a:defRPr sz="13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/>
            <a:t>第二步</a:t>
          </a:r>
        </a:p>
      </dgm:t>
    </dgm:pt>
    <dgm:pt modelId="{5F476B7E-7130-4F42-B73D-7CBF00403E0D}" cxnId="{18C7C2E3-339D-4610-8980-D47E684AC2E0}" type="parTrans">
      <dgm:prSet/>
      <dgm:spPr/>
      <dgm:t>
        <a:bodyPr/>
        <a:lstStyle/>
        <a:p>
          <a:endParaRPr lang="zh-CN" altLang="en-US"/>
        </a:p>
      </dgm:t>
    </dgm:pt>
    <dgm:pt modelId="{BD5A2529-180F-4559-943A-820346D0FA3E}" cxnId="{18C7C2E3-339D-4610-8980-D47E684AC2E0}" type="sibTrans">
      <dgm:prSet/>
      <dgm:spPr/>
      <dgm:t>
        <a:bodyPr/>
        <a:lstStyle/>
        <a:p>
          <a:endParaRPr lang="zh-CN" altLang="en-US"/>
        </a:p>
      </dgm:t>
    </dgm:pt>
    <dgm:pt modelId="{F19BD321-861F-4CDF-A7C5-EDC8F2139136}">
      <dgm:prSet phldrT="[文本]" phldr="0" custT="0"/>
      <dgm:spPr/>
      <dgm:t>
        <a:bodyPr vert="horz" wrap="square"/>
        <a:lstStyle>
          <a:lvl1pPr algn="l">
            <a:defRPr sz="1700"/>
          </a:lvl1pPr>
          <a:lvl2pPr marL="114300" indent="-114300" algn="l">
            <a:defRPr sz="1300"/>
          </a:lvl2pPr>
          <a:lvl3pPr marL="228600" indent="-114300" algn="l">
            <a:defRPr sz="1300"/>
          </a:lvl3pPr>
          <a:lvl4pPr marL="342900" indent="-114300" algn="l">
            <a:defRPr sz="1300"/>
          </a:lvl4pPr>
          <a:lvl5pPr marL="457200" indent="-114300" algn="l">
            <a:defRPr sz="1300"/>
          </a:lvl5pPr>
          <a:lvl6pPr marL="571500" indent="-114300" algn="l">
            <a:defRPr sz="1300"/>
          </a:lvl6pPr>
          <a:lvl7pPr marL="685800" indent="-114300" algn="l">
            <a:defRPr sz="1300"/>
          </a:lvl7pPr>
          <a:lvl8pPr marL="800100" indent="-114300" algn="l">
            <a:defRPr sz="1300"/>
          </a:lvl8pPr>
          <a:lvl9pPr marL="914400" indent="-114300" algn="l">
            <a:defRPr sz="13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/>
            <a:t>第三步</a:t>
          </a:r>
        </a:p>
      </dgm:t>
    </dgm:pt>
    <dgm:pt modelId="{F6D287F2-515A-4383-B2D2-93BC920DBE74}" cxnId="{616201C1-7EEE-40BB-BDBA-4FDC39AE4E65}" type="parTrans">
      <dgm:prSet/>
      <dgm:spPr/>
      <dgm:t>
        <a:bodyPr/>
        <a:lstStyle/>
        <a:p>
          <a:endParaRPr lang="zh-CN" altLang="en-US"/>
        </a:p>
      </dgm:t>
    </dgm:pt>
    <dgm:pt modelId="{F843B5E1-E495-48F6-9395-DD92972162C8}" cxnId="{616201C1-7EEE-40BB-BDBA-4FDC39AE4E65}" type="sibTrans">
      <dgm:prSet/>
      <dgm:spPr/>
      <dgm:t>
        <a:bodyPr/>
        <a:lstStyle/>
        <a:p>
          <a:endParaRPr lang="zh-CN" altLang="en-US"/>
        </a:p>
      </dgm:t>
    </dgm:pt>
    <dgm:pt modelId="{AA38C1B0-C116-4575-AD4E-E19B385471EC}">
      <dgm:prSet phldrT="[文本]" phldr="0" custT="0"/>
      <dgm:spPr/>
      <dgm:t>
        <a:bodyPr vert="horz" wrap="square"/>
        <a:lstStyle>
          <a:lvl1pPr algn="l">
            <a:defRPr sz="1700"/>
          </a:lvl1pPr>
          <a:lvl2pPr marL="114300" indent="-114300" algn="l">
            <a:defRPr sz="1300"/>
          </a:lvl2pPr>
          <a:lvl3pPr marL="228600" indent="-114300" algn="l">
            <a:defRPr sz="1300"/>
          </a:lvl3pPr>
          <a:lvl4pPr marL="342900" indent="-114300" algn="l">
            <a:defRPr sz="1300"/>
          </a:lvl4pPr>
          <a:lvl5pPr marL="457200" indent="-114300" algn="l">
            <a:defRPr sz="1300"/>
          </a:lvl5pPr>
          <a:lvl6pPr marL="571500" indent="-114300" algn="l">
            <a:defRPr sz="1300"/>
          </a:lvl6pPr>
          <a:lvl7pPr marL="685800" indent="-114300" algn="l">
            <a:defRPr sz="1300"/>
          </a:lvl7pPr>
          <a:lvl8pPr marL="800100" indent="-114300" algn="l">
            <a:defRPr sz="1300"/>
          </a:lvl8pPr>
          <a:lvl9pPr marL="914400" indent="-114300" algn="l">
            <a:defRPr sz="13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/>
            <a:t>第四步</a:t>
          </a:r>
        </a:p>
      </dgm:t>
    </dgm:pt>
    <dgm:pt modelId="{1BB5CB25-1EAA-4A98-A6C3-AE5560CB132B}" cxnId="{9381F3A6-5CBC-464B-BD2F-062C0F600B6F}" type="parTrans">
      <dgm:prSet/>
      <dgm:spPr/>
      <dgm:t>
        <a:bodyPr/>
        <a:lstStyle/>
        <a:p>
          <a:endParaRPr lang="zh-CN" altLang="en-US"/>
        </a:p>
      </dgm:t>
    </dgm:pt>
    <dgm:pt modelId="{578DB127-17E4-4915-B4FB-F39110268E7D}" cxnId="{9381F3A6-5CBC-464B-BD2F-062C0F600B6F}" type="sibTrans">
      <dgm:prSet/>
      <dgm:spPr/>
      <dgm:t>
        <a:bodyPr/>
        <a:lstStyle/>
        <a:p>
          <a:endParaRPr lang="zh-CN" altLang="en-US"/>
        </a:p>
      </dgm:t>
    </dgm:pt>
    <dgm:pt modelId="{4F0F7466-FD60-4F58-959D-CF69464AD31F}" type="pres">
      <dgm:prSet presAssocID="{DA8D5AE0-6FDC-455A-BDF3-926898FC4FD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BA43F28B-1C88-4188-8F22-82FE0AAE672E}" type="pres">
      <dgm:prSet presAssocID="{82FD31EC-8703-4F75-A1C6-C90B5F48BA36}" presName="parentLin" presStyleCnt="0"/>
      <dgm:spPr/>
    </dgm:pt>
    <dgm:pt modelId="{362B8515-7DBC-409E-8373-5337BA133457}" type="pres">
      <dgm:prSet presAssocID="{82FD31EC-8703-4F75-A1C6-C90B5F48BA36}" presName="parentLeftMargin" presStyleLbl="node1" presStyleIdx="0" presStyleCnt="4"/>
      <dgm:spPr/>
      <dgm:t>
        <a:bodyPr/>
        <a:lstStyle/>
        <a:p>
          <a:endParaRPr lang="zh-CN" altLang="en-US"/>
        </a:p>
      </dgm:t>
    </dgm:pt>
    <dgm:pt modelId="{70978F3A-7CD9-48A3-9716-B3C8DE94A349}" type="pres">
      <dgm:prSet presAssocID="{82FD31EC-8703-4F75-A1C6-C90B5F48BA36}" presName="parentText" presStyleLbl="node1" presStyleIdx="0" presStyleCnt="4" custScaleX="2384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B214FAA-6B49-4E37-B204-72ADC6296FAC}" type="pres">
      <dgm:prSet presAssocID="{82FD31EC-8703-4F75-A1C6-C90B5F48BA36}" presName="negativeSpace" presStyleCnt="0"/>
      <dgm:spPr/>
    </dgm:pt>
    <dgm:pt modelId="{01469CD5-8BA0-4EAC-9011-540CAE689AFD}" type="pres">
      <dgm:prSet presAssocID="{82FD31EC-8703-4F75-A1C6-C90B5F48BA36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C4E3481-C114-47FF-A3C7-F0048F585C1C}" type="pres">
      <dgm:prSet presAssocID="{047C3118-5D94-4CB5-9C68-FCBEEA6BC1E5}" presName="spaceBetweenRectangles" presStyleCnt="0"/>
      <dgm:spPr/>
    </dgm:pt>
    <dgm:pt modelId="{F52E5F41-F421-405F-9466-D88EDAE0CAB9}" type="pres">
      <dgm:prSet presAssocID="{38B18B7A-C18A-4CEC-8F56-83B17C378F2A}" presName="parentLin" presStyleCnt="0"/>
      <dgm:spPr/>
    </dgm:pt>
    <dgm:pt modelId="{AE2D5969-7060-4F4F-BDC7-D8AFED469C93}" type="pres">
      <dgm:prSet presAssocID="{38B18B7A-C18A-4CEC-8F56-83B17C378F2A}" presName="parentLeftMargin" presStyleLbl="node1" presStyleIdx="0" presStyleCnt="4"/>
      <dgm:spPr/>
      <dgm:t>
        <a:bodyPr/>
        <a:lstStyle/>
        <a:p>
          <a:endParaRPr lang="zh-CN" altLang="en-US"/>
        </a:p>
      </dgm:t>
    </dgm:pt>
    <dgm:pt modelId="{D46D11A4-1041-40F8-87B8-DED0F54BFFE0}" type="pres">
      <dgm:prSet presAssocID="{38B18B7A-C18A-4CEC-8F56-83B17C378F2A}" presName="parentText" presStyleLbl="node1" presStyleIdx="1" presStyleCnt="4" custScaleX="2384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BA51C5C-7EEC-46E1-8013-46859BF0B555}" type="pres">
      <dgm:prSet presAssocID="{38B18B7A-C18A-4CEC-8F56-83B17C378F2A}" presName="negativeSpace" presStyleCnt="0"/>
      <dgm:spPr/>
    </dgm:pt>
    <dgm:pt modelId="{AC17E7DA-7560-4724-BCFA-1252E788EF52}" type="pres">
      <dgm:prSet presAssocID="{38B18B7A-C18A-4CEC-8F56-83B17C378F2A}" presName="childText" presStyleLbl="conFgAcc1" presStyleIdx="1" presStyleCnt="4">
        <dgm:presLayoutVars>
          <dgm:bulletEnabled val="1"/>
        </dgm:presLayoutVars>
      </dgm:prSet>
      <dgm:spPr>
        <a:noFill/>
      </dgm:spPr>
    </dgm:pt>
    <dgm:pt modelId="{B989ABBA-8EB4-4715-99AC-CFE7080BEBF3}" type="pres">
      <dgm:prSet presAssocID="{BD5A2529-180F-4559-943A-820346D0FA3E}" presName="spaceBetweenRectangles" presStyleCnt="0"/>
      <dgm:spPr/>
    </dgm:pt>
    <dgm:pt modelId="{DF63FF5E-1155-4286-96D3-7227196AC7C0}" type="pres">
      <dgm:prSet presAssocID="{F19BD321-861F-4CDF-A7C5-EDC8F2139136}" presName="parentLin" presStyleCnt="0"/>
      <dgm:spPr/>
    </dgm:pt>
    <dgm:pt modelId="{61363915-A73B-4769-92D9-B6081667EDDA}" type="pres">
      <dgm:prSet presAssocID="{F19BD321-861F-4CDF-A7C5-EDC8F2139136}" presName="parentLeftMargin" presStyleLbl="node1" presStyleIdx="1" presStyleCnt="4"/>
      <dgm:spPr/>
      <dgm:t>
        <a:bodyPr/>
        <a:lstStyle/>
        <a:p>
          <a:endParaRPr lang="zh-CN" altLang="en-US"/>
        </a:p>
      </dgm:t>
    </dgm:pt>
    <dgm:pt modelId="{5EF8F3E0-1B48-49A0-9F4F-61E8378211C6}" type="pres">
      <dgm:prSet presAssocID="{F19BD321-861F-4CDF-A7C5-EDC8F2139136}" presName="parentText" presStyleLbl="node1" presStyleIdx="2" presStyleCnt="4" custScaleX="2384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E80BEAB-2F25-47BA-955B-99652DF47E5C}" type="pres">
      <dgm:prSet presAssocID="{F19BD321-861F-4CDF-A7C5-EDC8F2139136}" presName="negativeSpace" presStyleCnt="0"/>
      <dgm:spPr/>
    </dgm:pt>
    <dgm:pt modelId="{E1A49483-BF5E-468C-8E26-DD348C44E747}" type="pres">
      <dgm:prSet presAssocID="{F19BD321-861F-4CDF-A7C5-EDC8F2139136}" presName="childText" presStyleLbl="conFgAcc1" presStyleIdx="2" presStyleCnt="4">
        <dgm:presLayoutVars>
          <dgm:bulletEnabled val="1"/>
        </dgm:presLayoutVars>
      </dgm:prSet>
      <dgm:spPr>
        <a:noFill/>
      </dgm:spPr>
    </dgm:pt>
    <dgm:pt modelId="{246B9738-B873-4B50-92FB-F2E693926B7F}" type="pres">
      <dgm:prSet presAssocID="{F843B5E1-E495-48F6-9395-DD92972162C8}" presName="spaceBetweenRectangles" presStyleCnt="0"/>
      <dgm:spPr/>
    </dgm:pt>
    <dgm:pt modelId="{85DBF472-ABD4-4446-9BD4-2F5B40795732}" type="pres">
      <dgm:prSet presAssocID="{AA38C1B0-C116-4575-AD4E-E19B385471EC}" presName="parentLin" presStyleCnt="0"/>
      <dgm:spPr/>
    </dgm:pt>
    <dgm:pt modelId="{D4F69C28-9B6B-4D19-AD8B-6B369FAFBA40}" type="pres">
      <dgm:prSet presAssocID="{AA38C1B0-C116-4575-AD4E-E19B385471EC}" presName="parentLeftMargin" presStyleLbl="node1" presStyleIdx="2" presStyleCnt="4"/>
      <dgm:spPr/>
      <dgm:t>
        <a:bodyPr/>
        <a:lstStyle/>
        <a:p>
          <a:endParaRPr lang="zh-CN" altLang="en-US"/>
        </a:p>
      </dgm:t>
    </dgm:pt>
    <dgm:pt modelId="{624A369E-D60B-4A9C-9B15-3AC5DFD74FCB}" type="pres">
      <dgm:prSet presAssocID="{AA38C1B0-C116-4575-AD4E-E19B385471EC}" presName="parentText" presStyleLbl="node1" presStyleIdx="3" presStyleCnt="4" custScaleX="2384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9083D98-A7A6-4BF2-A0EC-8A16077FDAC5}" type="pres">
      <dgm:prSet presAssocID="{AA38C1B0-C116-4575-AD4E-E19B385471EC}" presName="negativeSpace" presStyleCnt="0"/>
      <dgm:spPr/>
    </dgm:pt>
    <dgm:pt modelId="{C444C758-E164-47F3-840F-DC4C1ABE7B85}" type="pres">
      <dgm:prSet presAssocID="{AA38C1B0-C116-4575-AD4E-E19B385471EC}" presName="childText" presStyleLbl="conFgAcc1" presStyleIdx="3" presStyleCnt="4">
        <dgm:presLayoutVars>
          <dgm:bulletEnabled val="1"/>
        </dgm:presLayoutVars>
      </dgm:prSet>
      <dgm:spPr>
        <a:noFill/>
      </dgm:spPr>
    </dgm:pt>
  </dgm:ptLst>
  <dgm:cxnLst>
    <dgm:cxn modelId="{8E1ACA8C-57E7-4175-BDB4-75CDFE60B2E3}" type="presOf" srcId="{F19BD321-861F-4CDF-A7C5-EDC8F2139136}" destId="{61363915-A73B-4769-92D9-B6081667EDDA}" srcOrd="0" destOrd="0" presId="urn:microsoft.com/office/officeart/2005/8/layout/list1#1"/>
    <dgm:cxn modelId="{5C87239D-BDDC-49EB-B2DE-C9AEEAEA8977}" type="presOf" srcId="{82FD31EC-8703-4F75-A1C6-C90B5F48BA36}" destId="{362B8515-7DBC-409E-8373-5337BA133457}" srcOrd="0" destOrd="0" presId="urn:microsoft.com/office/officeart/2005/8/layout/list1#1"/>
    <dgm:cxn modelId="{7633C52B-EAD8-4FF0-AEA4-C84DB465C2A1}" type="presOf" srcId="{82FD31EC-8703-4F75-A1C6-C90B5F48BA36}" destId="{70978F3A-7CD9-48A3-9716-B3C8DE94A349}" srcOrd="1" destOrd="0" presId="urn:microsoft.com/office/officeart/2005/8/layout/list1#1"/>
    <dgm:cxn modelId="{4AE70613-550D-4379-BA1A-228E7A2F1DB3}" type="presOf" srcId="{DA8D5AE0-6FDC-455A-BDF3-926898FC4FD3}" destId="{4F0F7466-FD60-4F58-959D-CF69464AD31F}" srcOrd="0" destOrd="0" presId="urn:microsoft.com/office/officeart/2005/8/layout/list1#1"/>
    <dgm:cxn modelId="{616201C1-7EEE-40BB-BDBA-4FDC39AE4E65}" srcId="{DA8D5AE0-6FDC-455A-BDF3-926898FC4FD3}" destId="{F19BD321-861F-4CDF-A7C5-EDC8F2139136}" srcOrd="2" destOrd="0" parTransId="{F6D287F2-515A-4383-B2D2-93BC920DBE74}" sibTransId="{F843B5E1-E495-48F6-9395-DD92972162C8}"/>
    <dgm:cxn modelId="{7C983C18-DF73-4FA2-BAEA-75757949DED8}" type="presOf" srcId="{50D51410-88C8-4050-9246-14A6A6FF9E7A}" destId="{01469CD5-8BA0-4EAC-9011-540CAE689AFD}" srcOrd="0" destOrd="0" presId="urn:microsoft.com/office/officeart/2005/8/layout/list1#1"/>
    <dgm:cxn modelId="{32C746A7-FDB0-472B-B6B7-9A68E8700603}" type="presOf" srcId="{F19BD321-861F-4CDF-A7C5-EDC8F2139136}" destId="{5EF8F3E0-1B48-49A0-9F4F-61E8378211C6}" srcOrd="1" destOrd="0" presId="urn:microsoft.com/office/officeart/2005/8/layout/list1#1"/>
    <dgm:cxn modelId="{143D110D-6BB8-4595-9489-0704E0F3D2E8}" srcId="{82FD31EC-8703-4F75-A1C6-C90B5F48BA36}" destId="{50D51410-88C8-4050-9246-14A6A6FF9E7A}" srcOrd="0" destOrd="0" parTransId="{90335D44-AEEF-46E7-8549-742A7D3D08AD}" sibTransId="{F4A0E0D3-FEB0-4F92-AC86-2CD0E9210284}"/>
    <dgm:cxn modelId="{BEE74ADF-19E8-48F1-808E-23D6B8C7231B}" type="presOf" srcId="{38B18B7A-C18A-4CEC-8F56-83B17C378F2A}" destId="{AE2D5969-7060-4F4F-BDC7-D8AFED469C93}" srcOrd="0" destOrd="0" presId="urn:microsoft.com/office/officeart/2005/8/layout/list1#1"/>
    <dgm:cxn modelId="{18C7C2E3-339D-4610-8980-D47E684AC2E0}" srcId="{DA8D5AE0-6FDC-455A-BDF3-926898FC4FD3}" destId="{38B18B7A-C18A-4CEC-8F56-83B17C378F2A}" srcOrd="1" destOrd="0" parTransId="{5F476B7E-7130-4F42-B73D-7CBF00403E0D}" sibTransId="{BD5A2529-180F-4559-943A-820346D0FA3E}"/>
    <dgm:cxn modelId="{8F726855-31F0-4BD6-8E2F-27B72B032D69}" srcId="{DA8D5AE0-6FDC-455A-BDF3-926898FC4FD3}" destId="{82FD31EC-8703-4F75-A1C6-C90B5F48BA36}" srcOrd="0" destOrd="0" parTransId="{1DE9F69B-146E-41B0-983A-E47AA002C326}" sibTransId="{047C3118-5D94-4CB5-9C68-FCBEEA6BC1E5}"/>
    <dgm:cxn modelId="{BB32DFE1-7513-4C4A-9E3E-6081BA9AF064}" type="presOf" srcId="{38B18B7A-C18A-4CEC-8F56-83B17C378F2A}" destId="{D46D11A4-1041-40F8-87B8-DED0F54BFFE0}" srcOrd="1" destOrd="0" presId="urn:microsoft.com/office/officeart/2005/8/layout/list1#1"/>
    <dgm:cxn modelId="{AE01DF2A-D7E8-427B-8214-E7DF8BE0AA0C}" type="presOf" srcId="{AA38C1B0-C116-4575-AD4E-E19B385471EC}" destId="{D4F69C28-9B6B-4D19-AD8B-6B369FAFBA40}" srcOrd="0" destOrd="0" presId="urn:microsoft.com/office/officeart/2005/8/layout/list1#1"/>
    <dgm:cxn modelId="{5A7E45C8-6D91-4D3E-A0C7-80D6DBAA4F61}" type="presOf" srcId="{AA38C1B0-C116-4575-AD4E-E19B385471EC}" destId="{624A369E-D60B-4A9C-9B15-3AC5DFD74FCB}" srcOrd="1" destOrd="0" presId="urn:microsoft.com/office/officeart/2005/8/layout/list1#1"/>
    <dgm:cxn modelId="{9381F3A6-5CBC-464B-BD2F-062C0F600B6F}" srcId="{DA8D5AE0-6FDC-455A-BDF3-926898FC4FD3}" destId="{AA38C1B0-C116-4575-AD4E-E19B385471EC}" srcOrd="3" destOrd="0" parTransId="{1BB5CB25-1EAA-4A98-A6C3-AE5560CB132B}" sibTransId="{578DB127-17E4-4915-B4FB-F39110268E7D}"/>
    <dgm:cxn modelId="{7C12A9A5-65A5-4303-A30D-88E618F502E3}" type="presParOf" srcId="{4F0F7466-FD60-4F58-959D-CF69464AD31F}" destId="{BA43F28B-1C88-4188-8F22-82FE0AAE672E}" srcOrd="0" destOrd="0" presId="urn:microsoft.com/office/officeart/2005/8/layout/list1#1"/>
    <dgm:cxn modelId="{D8664BF8-FCBD-41EB-A9D8-53AF9F3BE61C}" type="presParOf" srcId="{BA43F28B-1C88-4188-8F22-82FE0AAE672E}" destId="{362B8515-7DBC-409E-8373-5337BA133457}" srcOrd="0" destOrd="0" presId="urn:microsoft.com/office/officeart/2005/8/layout/list1#1"/>
    <dgm:cxn modelId="{D140984C-E208-4537-A32F-B691E781A18C}" type="presParOf" srcId="{BA43F28B-1C88-4188-8F22-82FE0AAE672E}" destId="{70978F3A-7CD9-48A3-9716-B3C8DE94A349}" srcOrd="1" destOrd="0" presId="urn:microsoft.com/office/officeart/2005/8/layout/list1#1"/>
    <dgm:cxn modelId="{7A46F5FE-9507-4CA6-AD94-56045C86EE6A}" type="presParOf" srcId="{4F0F7466-FD60-4F58-959D-CF69464AD31F}" destId="{3B214FAA-6B49-4E37-B204-72ADC6296FAC}" srcOrd="1" destOrd="0" presId="urn:microsoft.com/office/officeart/2005/8/layout/list1#1"/>
    <dgm:cxn modelId="{6E714A8D-D0E8-49C7-96AF-ECBA7EFAD7AC}" type="presParOf" srcId="{4F0F7466-FD60-4F58-959D-CF69464AD31F}" destId="{01469CD5-8BA0-4EAC-9011-540CAE689AFD}" srcOrd="2" destOrd="0" presId="urn:microsoft.com/office/officeart/2005/8/layout/list1#1"/>
    <dgm:cxn modelId="{2794780D-BD72-455D-88D3-675A80FDCD1F}" type="presParOf" srcId="{4F0F7466-FD60-4F58-959D-CF69464AD31F}" destId="{9C4E3481-C114-47FF-A3C7-F0048F585C1C}" srcOrd="3" destOrd="0" presId="urn:microsoft.com/office/officeart/2005/8/layout/list1#1"/>
    <dgm:cxn modelId="{1D0BAC53-2E1D-4FFD-8A3B-A27A13053EF5}" type="presParOf" srcId="{4F0F7466-FD60-4F58-959D-CF69464AD31F}" destId="{F52E5F41-F421-405F-9466-D88EDAE0CAB9}" srcOrd="4" destOrd="0" presId="urn:microsoft.com/office/officeart/2005/8/layout/list1#1"/>
    <dgm:cxn modelId="{E9AAA8A2-D1A7-4857-8202-654D77ACEC70}" type="presParOf" srcId="{F52E5F41-F421-405F-9466-D88EDAE0CAB9}" destId="{AE2D5969-7060-4F4F-BDC7-D8AFED469C93}" srcOrd="0" destOrd="0" presId="urn:microsoft.com/office/officeart/2005/8/layout/list1#1"/>
    <dgm:cxn modelId="{C4819068-F2CC-49F4-A6F3-3E7DDD4D5B6D}" type="presParOf" srcId="{F52E5F41-F421-405F-9466-D88EDAE0CAB9}" destId="{D46D11A4-1041-40F8-87B8-DED0F54BFFE0}" srcOrd="1" destOrd="0" presId="urn:microsoft.com/office/officeart/2005/8/layout/list1#1"/>
    <dgm:cxn modelId="{5801E315-A7FA-4131-BCCB-DA586FCBFBBD}" type="presParOf" srcId="{4F0F7466-FD60-4F58-959D-CF69464AD31F}" destId="{2BA51C5C-7EEC-46E1-8013-46859BF0B555}" srcOrd="5" destOrd="0" presId="urn:microsoft.com/office/officeart/2005/8/layout/list1#1"/>
    <dgm:cxn modelId="{CDA2E051-7D23-42EE-9851-FF551160EE9C}" type="presParOf" srcId="{4F0F7466-FD60-4F58-959D-CF69464AD31F}" destId="{AC17E7DA-7560-4724-BCFA-1252E788EF52}" srcOrd="6" destOrd="0" presId="urn:microsoft.com/office/officeart/2005/8/layout/list1#1"/>
    <dgm:cxn modelId="{824D39E0-8C75-44F5-9207-BC5003098EE8}" type="presParOf" srcId="{4F0F7466-FD60-4F58-959D-CF69464AD31F}" destId="{B989ABBA-8EB4-4715-99AC-CFE7080BEBF3}" srcOrd="7" destOrd="0" presId="urn:microsoft.com/office/officeart/2005/8/layout/list1#1"/>
    <dgm:cxn modelId="{EB4131F0-4CA1-4319-A183-7496CAF1DD63}" type="presParOf" srcId="{4F0F7466-FD60-4F58-959D-CF69464AD31F}" destId="{DF63FF5E-1155-4286-96D3-7227196AC7C0}" srcOrd="8" destOrd="0" presId="urn:microsoft.com/office/officeart/2005/8/layout/list1#1"/>
    <dgm:cxn modelId="{85CF00E2-4CB0-4D88-9087-BCAC171D5409}" type="presParOf" srcId="{DF63FF5E-1155-4286-96D3-7227196AC7C0}" destId="{61363915-A73B-4769-92D9-B6081667EDDA}" srcOrd="0" destOrd="0" presId="urn:microsoft.com/office/officeart/2005/8/layout/list1#1"/>
    <dgm:cxn modelId="{754BF637-EE86-47C2-9CE8-D6226EB7470E}" type="presParOf" srcId="{DF63FF5E-1155-4286-96D3-7227196AC7C0}" destId="{5EF8F3E0-1B48-49A0-9F4F-61E8378211C6}" srcOrd="1" destOrd="0" presId="urn:microsoft.com/office/officeart/2005/8/layout/list1#1"/>
    <dgm:cxn modelId="{A9E5C75E-6B1A-41C5-9299-9F1B87649DC0}" type="presParOf" srcId="{4F0F7466-FD60-4F58-959D-CF69464AD31F}" destId="{0E80BEAB-2F25-47BA-955B-99652DF47E5C}" srcOrd="9" destOrd="0" presId="urn:microsoft.com/office/officeart/2005/8/layout/list1#1"/>
    <dgm:cxn modelId="{43276944-ECB2-44ED-A1F5-AD11D22BC411}" type="presParOf" srcId="{4F0F7466-FD60-4F58-959D-CF69464AD31F}" destId="{E1A49483-BF5E-468C-8E26-DD348C44E747}" srcOrd="10" destOrd="0" presId="urn:microsoft.com/office/officeart/2005/8/layout/list1#1"/>
    <dgm:cxn modelId="{4147BA53-DE79-48FC-8957-0C7082463FD4}" type="presParOf" srcId="{4F0F7466-FD60-4F58-959D-CF69464AD31F}" destId="{246B9738-B873-4B50-92FB-F2E693926B7F}" srcOrd="11" destOrd="0" presId="urn:microsoft.com/office/officeart/2005/8/layout/list1#1"/>
    <dgm:cxn modelId="{DC9051F8-E76E-4084-A09A-2F1C52B452BA}" type="presParOf" srcId="{4F0F7466-FD60-4F58-959D-CF69464AD31F}" destId="{85DBF472-ABD4-4446-9BD4-2F5B40795732}" srcOrd="12" destOrd="0" presId="urn:microsoft.com/office/officeart/2005/8/layout/list1#1"/>
    <dgm:cxn modelId="{F807E186-5A2C-48F2-9B66-0A1EF15F502C}" type="presParOf" srcId="{85DBF472-ABD4-4446-9BD4-2F5B40795732}" destId="{D4F69C28-9B6B-4D19-AD8B-6B369FAFBA40}" srcOrd="0" destOrd="0" presId="urn:microsoft.com/office/officeart/2005/8/layout/list1#1"/>
    <dgm:cxn modelId="{AEF15F1C-A26A-4F02-8F5E-F66E7EE9449E}" type="presParOf" srcId="{85DBF472-ABD4-4446-9BD4-2F5B40795732}" destId="{624A369E-D60B-4A9C-9B15-3AC5DFD74FCB}" srcOrd="1" destOrd="0" presId="urn:microsoft.com/office/officeart/2005/8/layout/list1#1"/>
    <dgm:cxn modelId="{50FE2BAF-EED9-469B-AD36-1BAAEB350A32}" type="presParOf" srcId="{4F0F7466-FD60-4F58-959D-CF69464AD31F}" destId="{D9083D98-A7A6-4BF2-A0EC-8A16077FDAC5}" srcOrd="13" destOrd="0" presId="urn:microsoft.com/office/officeart/2005/8/layout/list1#1"/>
    <dgm:cxn modelId="{FD66A47B-5206-4430-A8F4-E43FDEE1505D}" type="presParOf" srcId="{4F0F7466-FD60-4F58-959D-CF69464AD31F}" destId="{C444C758-E164-47F3-840F-DC4C1ABE7B85}" srcOrd="14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8D5AE0-6FDC-455A-BDF3-926898FC4FD3}" type="doc">
      <dgm:prSet loTypeId="urn:microsoft.com/office/officeart/2005/8/layout/list1#1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zh-CN" altLang="en-US"/>
        </a:p>
      </dgm:t>
    </dgm:pt>
    <dgm:pt modelId="{82FD31EC-8703-4F75-A1C6-C90B5F48BA36}">
      <dgm:prSet phldrT="[文本]" phldr="0" custT="0"/>
      <dgm:spPr/>
      <dgm:t>
        <a:bodyPr vert="horz" wrap="square"/>
        <a:lstStyle>
          <a:lvl1pPr algn="l">
            <a:defRPr sz="1200"/>
          </a:lvl1pPr>
          <a:lvl2pPr marL="57150" indent="-57150" algn="l">
            <a:defRPr sz="900"/>
          </a:lvl2pPr>
          <a:lvl3pPr marL="114300" indent="-57150" algn="l">
            <a:defRPr sz="900"/>
          </a:lvl3pPr>
          <a:lvl4pPr marL="171450" indent="-57150" algn="l">
            <a:defRPr sz="900"/>
          </a:lvl4pPr>
          <a:lvl5pPr marL="228600" indent="-57150" algn="l">
            <a:defRPr sz="900"/>
          </a:lvl5pPr>
          <a:lvl6pPr marL="285750" indent="-57150" algn="l">
            <a:defRPr sz="900"/>
          </a:lvl6pPr>
          <a:lvl7pPr marL="342900" indent="-57150" algn="l">
            <a:defRPr sz="900"/>
          </a:lvl7pPr>
          <a:lvl8pPr marL="400050" indent="-57150" algn="l">
            <a:defRPr sz="900"/>
          </a:lvl8pPr>
          <a:lvl9pPr marL="457200" indent="-57150" algn="l">
            <a:defRPr sz="9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/>
            <a:t>第一步</a:t>
          </a:r>
        </a:p>
      </dgm:t>
    </dgm:pt>
    <dgm:pt modelId="{1DE9F69B-146E-41B0-983A-E47AA002C326}" cxnId="{69927376-723B-4240-9757-ADEA92E59F54}" type="parTrans">
      <dgm:prSet/>
      <dgm:spPr/>
      <dgm:t>
        <a:bodyPr/>
        <a:lstStyle/>
        <a:p>
          <a:endParaRPr lang="zh-CN" altLang="en-US"/>
        </a:p>
      </dgm:t>
    </dgm:pt>
    <dgm:pt modelId="{047C3118-5D94-4CB5-9C68-FCBEEA6BC1E5}" cxnId="{69927376-723B-4240-9757-ADEA92E59F54}" type="sibTrans">
      <dgm:prSet/>
      <dgm:spPr/>
      <dgm:t>
        <a:bodyPr/>
        <a:lstStyle/>
        <a:p>
          <a:endParaRPr lang="zh-CN" altLang="en-US"/>
        </a:p>
      </dgm:t>
    </dgm:pt>
    <dgm:pt modelId="{50D51410-88C8-4050-9246-14A6A6FF9E7A}">
      <dgm:prSet/>
      <dgm:spPr>
        <a:noFill/>
      </dgm:spPr>
      <dgm:t>
        <a:bodyPr/>
        <a:lstStyle/>
        <a:p>
          <a:endParaRPr lang="zh-CN" altLang="en-US"/>
        </a:p>
      </dgm:t>
    </dgm:pt>
    <dgm:pt modelId="{90335D44-AEEF-46E7-8549-742A7D3D08AD}" cxnId="{C8CFA334-7DEF-4402-A151-96D919A09587}" type="parTrans">
      <dgm:prSet/>
      <dgm:spPr/>
      <dgm:t>
        <a:bodyPr/>
        <a:lstStyle/>
        <a:p>
          <a:endParaRPr lang="zh-CN" altLang="en-US"/>
        </a:p>
      </dgm:t>
    </dgm:pt>
    <dgm:pt modelId="{F4A0E0D3-FEB0-4F92-AC86-2CD0E9210284}" cxnId="{C8CFA334-7DEF-4402-A151-96D919A09587}" type="sibTrans">
      <dgm:prSet/>
      <dgm:spPr/>
      <dgm:t>
        <a:bodyPr/>
        <a:lstStyle/>
        <a:p>
          <a:endParaRPr lang="zh-CN" altLang="en-US"/>
        </a:p>
      </dgm:t>
    </dgm:pt>
    <dgm:pt modelId="{38B18B7A-C18A-4CEC-8F56-83B17C378F2A}">
      <dgm:prSet phldr="0" custT="0"/>
      <dgm:spPr/>
      <dgm:t>
        <a:bodyPr vert="horz" wrap="square"/>
        <a:lstStyle>
          <a:lvl1pPr algn="l">
            <a:defRPr sz="1200"/>
          </a:lvl1pPr>
          <a:lvl2pPr marL="57150" indent="-57150" algn="l">
            <a:defRPr sz="900"/>
          </a:lvl2pPr>
          <a:lvl3pPr marL="114300" indent="-57150" algn="l">
            <a:defRPr sz="900"/>
          </a:lvl3pPr>
          <a:lvl4pPr marL="171450" indent="-57150" algn="l">
            <a:defRPr sz="900"/>
          </a:lvl4pPr>
          <a:lvl5pPr marL="228600" indent="-57150" algn="l">
            <a:defRPr sz="900"/>
          </a:lvl5pPr>
          <a:lvl6pPr marL="285750" indent="-57150" algn="l">
            <a:defRPr sz="900"/>
          </a:lvl6pPr>
          <a:lvl7pPr marL="342900" indent="-57150" algn="l">
            <a:defRPr sz="900"/>
          </a:lvl7pPr>
          <a:lvl8pPr marL="400050" indent="-57150" algn="l">
            <a:defRPr sz="900"/>
          </a:lvl8pPr>
          <a:lvl9pPr marL="457200" indent="-57150" algn="l">
            <a:defRPr sz="9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/>
            <a:t>第二步</a:t>
          </a:r>
        </a:p>
      </dgm:t>
    </dgm:pt>
    <dgm:pt modelId="{5F476B7E-7130-4F42-B73D-7CBF00403E0D}" cxnId="{3423873D-1D86-4C83-B172-2A239E5E9EEE}" type="parTrans">
      <dgm:prSet/>
      <dgm:spPr/>
      <dgm:t>
        <a:bodyPr/>
        <a:lstStyle/>
        <a:p>
          <a:endParaRPr lang="zh-CN" altLang="en-US"/>
        </a:p>
      </dgm:t>
    </dgm:pt>
    <dgm:pt modelId="{BD5A2529-180F-4559-943A-820346D0FA3E}" cxnId="{3423873D-1D86-4C83-B172-2A239E5E9EEE}" type="sibTrans">
      <dgm:prSet/>
      <dgm:spPr/>
      <dgm:t>
        <a:bodyPr/>
        <a:lstStyle/>
        <a:p>
          <a:endParaRPr lang="zh-CN" altLang="en-US"/>
        </a:p>
      </dgm:t>
    </dgm:pt>
    <dgm:pt modelId="{F19BD321-861F-4CDF-A7C5-EDC8F2139136}">
      <dgm:prSet phldrT="[文本]" phldr="0" custT="0"/>
      <dgm:spPr/>
      <dgm:t>
        <a:bodyPr vert="horz" wrap="square"/>
        <a:lstStyle>
          <a:lvl1pPr algn="l">
            <a:defRPr sz="1200"/>
          </a:lvl1pPr>
          <a:lvl2pPr marL="57150" indent="-57150" algn="l">
            <a:defRPr sz="900"/>
          </a:lvl2pPr>
          <a:lvl3pPr marL="114300" indent="-57150" algn="l">
            <a:defRPr sz="900"/>
          </a:lvl3pPr>
          <a:lvl4pPr marL="171450" indent="-57150" algn="l">
            <a:defRPr sz="900"/>
          </a:lvl4pPr>
          <a:lvl5pPr marL="228600" indent="-57150" algn="l">
            <a:defRPr sz="900"/>
          </a:lvl5pPr>
          <a:lvl6pPr marL="285750" indent="-57150" algn="l">
            <a:defRPr sz="900"/>
          </a:lvl6pPr>
          <a:lvl7pPr marL="342900" indent="-57150" algn="l">
            <a:defRPr sz="900"/>
          </a:lvl7pPr>
          <a:lvl8pPr marL="400050" indent="-57150" algn="l">
            <a:defRPr sz="900"/>
          </a:lvl8pPr>
          <a:lvl9pPr marL="457200" indent="-57150" algn="l">
            <a:defRPr sz="9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/>
            <a:t>第三步</a:t>
          </a:r>
        </a:p>
      </dgm:t>
    </dgm:pt>
    <dgm:pt modelId="{F6D287F2-515A-4383-B2D2-93BC920DBE74}" cxnId="{D3D38A88-AFF3-4769-8B0E-D302C5A02C53}" type="parTrans">
      <dgm:prSet/>
      <dgm:spPr/>
      <dgm:t>
        <a:bodyPr/>
        <a:lstStyle/>
        <a:p>
          <a:endParaRPr lang="zh-CN" altLang="en-US"/>
        </a:p>
      </dgm:t>
    </dgm:pt>
    <dgm:pt modelId="{F843B5E1-E495-48F6-9395-DD92972162C8}" cxnId="{D3D38A88-AFF3-4769-8B0E-D302C5A02C53}" type="sibTrans">
      <dgm:prSet/>
      <dgm:spPr/>
      <dgm:t>
        <a:bodyPr/>
        <a:lstStyle/>
        <a:p>
          <a:endParaRPr lang="zh-CN" altLang="en-US"/>
        </a:p>
      </dgm:t>
    </dgm:pt>
    <dgm:pt modelId="{AA38C1B0-C116-4575-AD4E-E19B385471EC}">
      <dgm:prSet phldrT="[文本]" phldr="0" custT="0"/>
      <dgm:spPr/>
      <dgm:t>
        <a:bodyPr vert="horz" wrap="square"/>
        <a:lstStyle>
          <a:lvl1pPr algn="l">
            <a:defRPr sz="1200"/>
          </a:lvl1pPr>
          <a:lvl2pPr marL="57150" indent="-57150" algn="l">
            <a:defRPr sz="900"/>
          </a:lvl2pPr>
          <a:lvl3pPr marL="114300" indent="-57150" algn="l">
            <a:defRPr sz="900"/>
          </a:lvl3pPr>
          <a:lvl4pPr marL="171450" indent="-57150" algn="l">
            <a:defRPr sz="900"/>
          </a:lvl4pPr>
          <a:lvl5pPr marL="228600" indent="-57150" algn="l">
            <a:defRPr sz="900"/>
          </a:lvl5pPr>
          <a:lvl6pPr marL="285750" indent="-57150" algn="l">
            <a:defRPr sz="900"/>
          </a:lvl6pPr>
          <a:lvl7pPr marL="342900" indent="-57150" algn="l">
            <a:defRPr sz="900"/>
          </a:lvl7pPr>
          <a:lvl8pPr marL="400050" indent="-57150" algn="l">
            <a:defRPr sz="900"/>
          </a:lvl8pPr>
          <a:lvl9pPr marL="457200" indent="-57150" algn="l">
            <a:defRPr sz="9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/>
            <a:t>第四步</a:t>
          </a:r>
        </a:p>
      </dgm:t>
    </dgm:pt>
    <dgm:pt modelId="{1BB5CB25-1EAA-4A98-A6C3-AE5560CB132B}" cxnId="{565FE49F-523D-4539-9CDB-1C936BAB73F5}" type="parTrans">
      <dgm:prSet/>
      <dgm:spPr/>
      <dgm:t>
        <a:bodyPr/>
        <a:lstStyle/>
        <a:p>
          <a:endParaRPr lang="zh-CN" altLang="en-US"/>
        </a:p>
      </dgm:t>
    </dgm:pt>
    <dgm:pt modelId="{578DB127-17E4-4915-B4FB-F39110268E7D}" cxnId="{565FE49F-523D-4539-9CDB-1C936BAB73F5}" type="sibTrans">
      <dgm:prSet/>
      <dgm:spPr/>
      <dgm:t>
        <a:bodyPr/>
        <a:lstStyle/>
        <a:p>
          <a:endParaRPr lang="zh-CN" altLang="en-US"/>
        </a:p>
      </dgm:t>
    </dgm:pt>
    <dgm:pt modelId="{4F0F7466-FD60-4F58-959D-CF69464AD31F}" type="pres">
      <dgm:prSet presAssocID="{DA8D5AE0-6FDC-455A-BDF3-926898FC4FD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BA43F28B-1C88-4188-8F22-82FE0AAE672E}" type="pres">
      <dgm:prSet presAssocID="{82FD31EC-8703-4F75-A1C6-C90B5F48BA36}" presName="parentLin" presStyleCnt="0"/>
      <dgm:spPr/>
    </dgm:pt>
    <dgm:pt modelId="{362B8515-7DBC-409E-8373-5337BA133457}" type="pres">
      <dgm:prSet presAssocID="{82FD31EC-8703-4F75-A1C6-C90B5F48BA36}" presName="parentLeftMargin" presStyleLbl="node1" presStyleIdx="0" presStyleCnt="4"/>
      <dgm:spPr/>
      <dgm:t>
        <a:bodyPr/>
        <a:lstStyle/>
        <a:p>
          <a:endParaRPr lang="zh-CN" altLang="en-US"/>
        </a:p>
      </dgm:t>
    </dgm:pt>
    <dgm:pt modelId="{70978F3A-7CD9-48A3-9716-B3C8DE94A349}" type="pres">
      <dgm:prSet presAssocID="{82FD31EC-8703-4F75-A1C6-C90B5F48BA36}" presName="parentText" presStyleLbl="node1" presStyleIdx="0" presStyleCnt="4" custScaleX="2384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B214FAA-6B49-4E37-B204-72ADC6296FAC}" type="pres">
      <dgm:prSet presAssocID="{82FD31EC-8703-4F75-A1C6-C90B5F48BA36}" presName="negativeSpace" presStyleCnt="0"/>
      <dgm:spPr/>
    </dgm:pt>
    <dgm:pt modelId="{01469CD5-8BA0-4EAC-9011-540CAE689AFD}" type="pres">
      <dgm:prSet presAssocID="{82FD31EC-8703-4F75-A1C6-C90B5F48BA36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C4E3481-C114-47FF-A3C7-F0048F585C1C}" type="pres">
      <dgm:prSet presAssocID="{047C3118-5D94-4CB5-9C68-FCBEEA6BC1E5}" presName="spaceBetweenRectangles" presStyleCnt="0"/>
      <dgm:spPr/>
    </dgm:pt>
    <dgm:pt modelId="{F52E5F41-F421-405F-9466-D88EDAE0CAB9}" type="pres">
      <dgm:prSet presAssocID="{38B18B7A-C18A-4CEC-8F56-83B17C378F2A}" presName="parentLin" presStyleCnt="0"/>
      <dgm:spPr/>
    </dgm:pt>
    <dgm:pt modelId="{AE2D5969-7060-4F4F-BDC7-D8AFED469C93}" type="pres">
      <dgm:prSet presAssocID="{38B18B7A-C18A-4CEC-8F56-83B17C378F2A}" presName="parentLeftMargin" presStyleLbl="node1" presStyleIdx="0" presStyleCnt="4"/>
      <dgm:spPr/>
      <dgm:t>
        <a:bodyPr/>
        <a:lstStyle/>
        <a:p>
          <a:endParaRPr lang="zh-CN" altLang="en-US"/>
        </a:p>
      </dgm:t>
    </dgm:pt>
    <dgm:pt modelId="{D46D11A4-1041-40F8-87B8-DED0F54BFFE0}" type="pres">
      <dgm:prSet presAssocID="{38B18B7A-C18A-4CEC-8F56-83B17C378F2A}" presName="parentText" presStyleLbl="node1" presStyleIdx="1" presStyleCnt="4" custScaleX="2384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BA51C5C-7EEC-46E1-8013-46859BF0B555}" type="pres">
      <dgm:prSet presAssocID="{38B18B7A-C18A-4CEC-8F56-83B17C378F2A}" presName="negativeSpace" presStyleCnt="0"/>
      <dgm:spPr/>
    </dgm:pt>
    <dgm:pt modelId="{AC17E7DA-7560-4724-BCFA-1252E788EF52}" type="pres">
      <dgm:prSet presAssocID="{38B18B7A-C18A-4CEC-8F56-83B17C378F2A}" presName="childText" presStyleLbl="conFgAcc1" presStyleIdx="1" presStyleCnt="4">
        <dgm:presLayoutVars>
          <dgm:bulletEnabled val="1"/>
        </dgm:presLayoutVars>
      </dgm:prSet>
      <dgm:spPr>
        <a:noFill/>
      </dgm:spPr>
    </dgm:pt>
    <dgm:pt modelId="{B989ABBA-8EB4-4715-99AC-CFE7080BEBF3}" type="pres">
      <dgm:prSet presAssocID="{BD5A2529-180F-4559-943A-820346D0FA3E}" presName="spaceBetweenRectangles" presStyleCnt="0"/>
      <dgm:spPr/>
    </dgm:pt>
    <dgm:pt modelId="{DF63FF5E-1155-4286-96D3-7227196AC7C0}" type="pres">
      <dgm:prSet presAssocID="{F19BD321-861F-4CDF-A7C5-EDC8F2139136}" presName="parentLin" presStyleCnt="0"/>
      <dgm:spPr/>
    </dgm:pt>
    <dgm:pt modelId="{61363915-A73B-4769-92D9-B6081667EDDA}" type="pres">
      <dgm:prSet presAssocID="{F19BD321-861F-4CDF-A7C5-EDC8F2139136}" presName="parentLeftMargin" presStyleLbl="node1" presStyleIdx="1" presStyleCnt="4"/>
      <dgm:spPr/>
      <dgm:t>
        <a:bodyPr/>
        <a:lstStyle/>
        <a:p>
          <a:endParaRPr lang="zh-CN" altLang="en-US"/>
        </a:p>
      </dgm:t>
    </dgm:pt>
    <dgm:pt modelId="{5EF8F3E0-1B48-49A0-9F4F-61E8378211C6}" type="pres">
      <dgm:prSet presAssocID="{F19BD321-861F-4CDF-A7C5-EDC8F2139136}" presName="parentText" presStyleLbl="node1" presStyleIdx="2" presStyleCnt="4" custScaleX="2384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E80BEAB-2F25-47BA-955B-99652DF47E5C}" type="pres">
      <dgm:prSet presAssocID="{F19BD321-861F-4CDF-A7C5-EDC8F2139136}" presName="negativeSpace" presStyleCnt="0"/>
      <dgm:spPr/>
    </dgm:pt>
    <dgm:pt modelId="{E1A49483-BF5E-468C-8E26-DD348C44E747}" type="pres">
      <dgm:prSet presAssocID="{F19BD321-861F-4CDF-A7C5-EDC8F2139136}" presName="childText" presStyleLbl="conFgAcc1" presStyleIdx="2" presStyleCnt="4">
        <dgm:presLayoutVars>
          <dgm:bulletEnabled val="1"/>
        </dgm:presLayoutVars>
      </dgm:prSet>
      <dgm:spPr>
        <a:noFill/>
      </dgm:spPr>
    </dgm:pt>
    <dgm:pt modelId="{246B9738-B873-4B50-92FB-F2E693926B7F}" type="pres">
      <dgm:prSet presAssocID="{F843B5E1-E495-48F6-9395-DD92972162C8}" presName="spaceBetweenRectangles" presStyleCnt="0"/>
      <dgm:spPr/>
    </dgm:pt>
    <dgm:pt modelId="{85DBF472-ABD4-4446-9BD4-2F5B40795732}" type="pres">
      <dgm:prSet presAssocID="{AA38C1B0-C116-4575-AD4E-E19B385471EC}" presName="parentLin" presStyleCnt="0"/>
      <dgm:spPr/>
    </dgm:pt>
    <dgm:pt modelId="{D4F69C28-9B6B-4D19-AD8B-6B369FAFBA40}" type="pres">
      <dgm:prSet presAssocID="{AA38C1B0-C116-4575-AD4E-E19B385471EC}" presName="parentLeftMargin" presStyleLbl="node1" presStyleIdx="2" presStyleCnt="4"/>
      <dgm:spPr/>
      <dgm:t>
        <a:bodyPr/>
        <a:lstStyle/>
        <a:p>
          <a:endParaRPr lang="zh-CN" altLang="en-US"/>
        </a:p>
      </dgm:t>
    </dgm:pt>
    <dgm:pt modelId="{624A369E-D60B-4A9C-9B15-3AC5DFD74FCB}" type="pres">
      <dgm:prSet presAssocID="{AA38C1B0-C116-4575-AD4E-E19B385471EC}" presName="parentText" presStyleLbl="node1" presStyleIdx="3" presStyleCnt="4" custScaleX="2384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9083D98-A7A6-4BF2-A0EC-8A16077FDAC5}" type="pres">
      <dgm:prSet presAssocID="{AA38C1B0-C116-4575-AD4E-E19B385471EC}" presName="negativeSpace" presStyleCnt="0"/>
      <dgm:spPr/>
    </dgm:pt>
    <dgm:pt modelId="{C444C758-E164-47F3-840F-DC4C1ABE7B85}" type="pres">
      <dgm:prSet presAssocID="{AA38C1B0-C116-4575-AD4E-E19B385471EC}" presName="childText" presStyleLbl="conFgAcc1" presStyleIdx="3" presStyleCnt="4">
        <dgm:presLayoutVars>
          <dgm:bulletEnabled val="1"/>
        </dgm:presLayoutVars>
      </dgm:prSet>
      <dgm:spPr>
        <a:noFill/>
      </dgm:spPr>
    </dgm:pt>
  </dgm:ptLst>
  <dgm:cxnLst>
    <dgm:cxn modelId="{D3D38A88-AFF3-4769-8B0E-D302C5A02C53}" srcId="{DA8D5AE0-6FDC-455A-BDF3-926898FC4FD3}" destId="{F19BD321-861F-4CDF-A7C5-EDC8F2139136}" srcOrd="2" destOrd="0" parTransId="{F6D287F2-515A-4383-B2D2-93BC920DBE74}" sibTransId="{F843B5E1-E495-48F6-9395-DD92972162C8}"/>
    <dgm:cxn modelId="{1B475414-5976-40BC-836F-D34ED9CFF9FB}" type="presOf" srcId="{AA38C1B0-C116-4575-AD4E-E19B385471EC}" destId="{D4F69C28-9B6B-4D19-AD8B-6B369FAFBA40}" srcOrd="0" destOrd="0" presId="urn:microsoft.com/office/officeart/2005/8/layout/list1#1"/>
    <dgm:cxn modelId="{5601F2EC-D7DE-4EF8-B9E7-3243A416C127}" type="presOf" srcId="{F19BD321-861F-4CDF-A7C5-EDC8F2139136}" destId="{5EF8F3E0-1B48-49A0-9F4F-61E8378211C6}" srcOrd="1" destOrd="0" presId="urn:microsoft.com/office/officeart/2005/8/layout/list1#1"/>
    <dgm:cxn modelId="{102A051E-C6ED-4DCE-9B67-A7D6927D2BB6}" type="presOf" srcId="{82FD31EC-8703-4F75-A1C6-C90B5F48BA36}" destId="{362B8515-7DBC-409E-8373-5337BA133457}" srcOrd="0" destOrd="0" presId="urn:microsoft.com/office/officeart/2005/8/layout/list1#1"/>
    <dgm:cxn modelId="{87E464AC-18B8-4F75-8DFC-FFAF8A672C4B}" type="presOf" srcId="{AA38C1B0-C116-4575-AD4E-E19B385471EC}" destId="{624A369E-D60B-4A9C-9B15-3AC5DFD74FCB}" srcOrd="1" destOrd="0" presId="urn:microsoft.com/office/officeart/2005/8/layout/list1#1"/>
    <dgm:cxn modelId="{69927376-723B-4240-9757-ADEA92E59F54}" srcId="{DA8D5AE0-6FDC-455A-BDF3-926898FC4FD3}" destId="{82FD31EC-8703-4F75-A1C6-C90B5F48BA36}" srcOrd="0" destOrd="0" parTransId="{1DE9F69B-146E-41B0-983A-E47AA002C326}" sibTransId="{047C3118-5D94-4CB5-9C68-FCBEEA6BC1E5}"/>
    <dgm:cxn modelId="{F570AA99-8681-45C4-9EDF-F849B20DD114}" type="presOf" srcId="{DA8D5AE0-6FDC-455A-BDF3-926898FC4FD3}" destId="{4F0F7466-FD60-4F58-959D-CF69464AD31F}" srcOrd="0" destOrd="0" presId="urn:microsoft.com/office/officeart/2005/8/layout/list1#1"/>
    <dgm:cxn modelId="{35232276-665A-49B5-97E0-ACF6996C0DAC}" type="presOf" srcId="{F19BD321-861F-4CDF-A7C5-EDC8F2139136}" destId="{61363915-A73B-4769-92D9-B6081667EDDA}" srcOrd="0" destOrd="0" presId="urn:microsoft.com/office/officeart/2005/8/layout/list1#1"/>
    <dgm:cxn modelId="{03B79457-C1A0-48F9-8B12-874B36B04174}" type="presOf" srcId="{38B18B7A-C18A-4CEC-8F56-83B17C378F2A}" destId="{D46D11A4-1041-40F8-87B8-DED0F54BFFE0}" srcOrd="1" destOrd="0" presId="urn:microsoft.com/office/officeart/2005/8/layout/list1#1"/>
    <dgm:cxn modelId="{C8CFA334-7DEF-4402-A151-96D919A09587}" srcId="{82FD31EC-8703-4F75-A1C6-C90B5F48BA36}" destId="{50D51410-88C8-4050-9246-14A6A6FF9E7A}" srcOrd="0" destOrd="0" parTransId="{90335D44-AEEF-46E7-8549-742A7D3D08AD}" sibTransId="{F4A0E0D3-FEB0-4F92-AC86-2CD0E9210284}"/>
    <dgm:cxn modelId="{6648EBD2-4FCB-4B1D-8CE9-4337EAFEDDC9}" type="presOf" srcId="{50D51410-88C8-4050-9246-14A6A6FF9E7A}" destId="{01469CD5-8BA0-4EAC-9011-540CAE689AFD}" srcOrd="0" destOrd="0" presId="urn:microsoft.com/office/officeart/2005/8/layout/list1#1"/>
    <dgm:cxn modelId="{3423873D-1D86-4C83-B172-2A239E5E9EEE}" srcId="{DA8D5AE0-6FDC-455A-BDF3-926898FC4FD3}" destId="{38B18B7A-C18A-4CEC-8F56-83B17C378F2A}" srcOrd="1" destOrd="0" parTransId="{5F476B7E-7130-4F42-B73D-7CBF00403E0D}" sibTransId="{BD5A2529-180F-4559-943A-820346D0FA3E}"/>
    <dgm:cxn modelId="{310596C0-71BC-44DC-80AA-B8B5C7AC059F}" type="presOf" srcId="{38B18B7A-C18A-4CEC-8F56-83B17C378F2A}" destId="{AE2D5969-7060-4F4F-BDC7-D8AFED469C93}" srcOrd="0" destOrd="0" presId="urn:microsoft.com/office/officeart/2005/8/layout/list1#1"/>
    <dgm:cxn modelId="{8FB6C7FA-0B99-469B-886D-B49A8203D38F}" type="presOf" srcId="{82FD31EC-8703-4F75-A1C6-C90B5F48BA36}" destId="{70978F3A-7CD9-48A3-9716-B3C8DE94A349}" srcOrd="1" destOrd="0" presId="urn:microsoft.com/office/officeart/2005/8/layout/list1#1"/>
    <dgm:cxn modelId="{565FE49F-523D-4539-9CDB-1C936BAB73F5}" srcId="{DA8D5AE0-6FDC-455A-BDF3-926898FC4FD3}" destId="{AA38C1B0-C116-4575-AD4E-E19B385471EC}" srcOrd="3" destOrd="0" parTransId="{1BB5CB25-1EAA-4A98-A6C3-AE5560CB132B}" sibTransId="{578DB127-17E4-4915-B4FB-F39110268E7D}"/>
    <dgm:cxn modelId="{23706D20-2D30-409B-ADE3-47FA185B8753}" type="presParOf" srcId="{4F0F7466-FD60-4F58-959D-CF69464AD31F}" destId="{BA43F28B-1C88-4188-8F22-82FE0AAE672E}" srcOrd="0" destOrd="0" presId="urn:microsoft.com/office/officeart/2005/8/layout/list1#1"/>
    <dgm:cxn modelId="{A5B8CB8F-903F-45B5-BA04-002F645043D0}" type="presParOf" srcId="{BA43F28B-1C88-4188-8F22-82FE0AAE672E}" destId="{362B8515-7DBC-409E-8373-5337BA133457}" srcOrd="0" destOrd="0" presId="urn:microsoft.com/office/officeart/2005/8/layout/list1#1"/>
    <dgm:cxn modelId="{A031AD99-C6E0-4592-B664-E66D75CB7103}" type="presParOf" srcId="{BA43F28B-1C88-4188-8F22-82FE0AAE672E}" destId="{70978F3A-7CD9-48A3-9716-B3C8DE94A349}" srcOrd="1" destOrd="0" presId="urn:microsoft.com/office/officeart/2005/8/layout/list1#1"/>
    <dgm:cxn modelId="{B9E3B92D-DCE8-4C9D-9CEA-F9C5E388DD0B}" type="presParOf" srcId="{4F0F7466-FD60-4F58-959D-CF69464AD31F}" destId="{3B214FAA-6B49-4E37-B204-72ADC6296FAC}" srcOrd="1" destOrd="0" presId="urn:microsoft.com/office/officeart/2005/8/layout/list1#1"/>
    <dgm:cxn modelId="{D87B39AF-2C3A-41D9-ACBB-365110F624F3}" type="presParOf" srcId="{4F0F7466-FD60-4F58-959D-CF69464AD31F}" destId="{01469CD5-8BA0-4EAC-9011-540CAE689AFD}" srcOrd="2" destOrd="0" presId="urn:microsoft.com/office/officeart/2005/8/layout/list1#1"/>
    <dgm:cxn modelId="{3ACD5377-6172-4746-926B-88BB5F9C48A4}" type="presParOf" srcId="{4F0F7466-FD60-4F58-959D-CF69464AD31F}" destId="{9C4E3481-C114-47FF-A3C7-F0048F585C1C}" srcOrd="3" destOrd="0" presId="urn:microsoft.com/office/officeart/2005/8/layout/list1#1"/>
    <dgm:cxn modelId="{1A6F3F8A-7CE0-45F8-B02B-FB37560DEE6A}" type="presParOf" srcId="{4F0F7466-FD60-4F58-959D-CF69464AD31F}" destId="{F52E5F41-F421-405F-9466-D88EDAE0CAB9}" srcOrd="4" destOrd="0" presId="urn:microsoft.com/office/officeart/2005/8/layout/list1#1"/>
    <dgm:cxn modelId="{57AF2706-DE48-4C74-92DE-7AFB5E715106}" type="presParOf" srcId="{F52E5F41-F421-405F-9466-D88EDAE0CAB9}" destId="{AE2D5969-7060-4F4F-BDC7-D8AFED469C93}" srcOrd="0" destOrd="0" presId="urn:microsoft.com/office/officeart/2005/8/layout/list1#1"/>
    <dgm:cxn modelId="{1E53311A-6ABA-41F3-81BB-96E287205330}" type="presParOf" srcId="{F52E5F41-F421-405F-9466-D88EDAE0CAB9}" destId="{D46D11A4-1041-40F8-87B8-DED0F54BFFE0}" srcOrd="1" destOrd="0" presId="urn:microsoft.com/office/officeart/2005/8/layout/list1#1"/>
    <dgm:cxn modelId="{7709E5B1-74F8-4B0B-9F48-BB942BC7C684}" type="presParOf" srcId="{4F0F7466-FD60-4F58-959D-CF69464AD31F}" destId="{2BA51C5C-7EEC-46E1-8013-46859BF0B555}" srcOrd="5" destOrd="0" presId="urn:microsoft.com/office/officeart/2005/8/layout/list1#1"/>
    <dgm:cxn modelId="{CDB7F33B-F45D-428F-9B67-2C6AA91D6859}" type="presParOf" srcId="{4F0F7466-FD60-4F58-959D-CF69464AD31F}" destId="{AC17E7DA-7560-4724-BCFA-1252E788EF52}" srcOrd="6" destOrd="0" presId="urn:microsoft.com/office/officeart/2005/8/layout/list1#1"/>
    <dgm:cxn modelId="{E9758EA4-F31C-4B40-8B85-C1BA62740E81}" type="presParOf" srcId="{4F0F7466-FD60-4F58-959D-CF69464AD31F}" destId="{B989ABBA-8EB4-4715-99AC-CFE7080BEBF3}" srcOrd="7" destOrd="0" presId="urn:microsoft.com/office/officeart/2005/8/layout/list1#1"/>
    <dgm:cxn modelId="{737B9019-1DF5-4990-8787-4972FF8F353B}" type="presParOf" srcId="{4F0F7466-FD60-4F58-959D-CF69464AD31F}" destId="{DF63FF5E-1155-4286-96D3-7227196AC7C0}" srcOrd="8" destOrd="0" presId="urn:microsoft.com/office/officeart/2005/8/layout/list1#1"/>
    <dgm:cxn modelId="{7638B04D-DEDC-4DE0-BB19-1B7B040D5015}" type="presParOf" srcId="{DF63FF5E-1155-4286-96D3-7227196AC7C0}" destId="{61363915-A73B-4769-92D9-B6081667EDDA}" srcOrd="0" destOrd="0" presId="urn:microsoft.com/office/officeart/2005/8/layout/list1#1"/>
    <dgm:cxn modelId="{764004AF-EFF8-4938-9D70-B5E353714572}" type="presParOf" srcId="{DF63FF5E-1155-4286-96D3-7227196AC7C0}" destId="{5EF8F3E0-1B48-49A0-9F4F-61E8378211C6}" srcOrd="1" destOrd="0" presId="urn:microsoft.com/office/officeart/2005/8/layout/list1#1"/>
    <dgm:cxn modelId="{C136D5CC-3B21-4ED7-828D-DF239FDBA658}" type="presParOf" srcId="{4F0F7466-FD60-4F58-959D-CF69464AD31F}" destId="{0E80BEAB-2F25-47BA-955B-99652DF47E5C}" srcOrd="9" destOrd="0" presId="urn:microsoft.com/office/officeart/2005/8/layout/list1#1"/>
    <dgm:cxn modelId="{48807B2F-77DB-48AB-B020-3559B11E166A}" type="presParOf" srcId="{4F0F7466-FD60-4F58-959D-CF69464AD31F}" destId="{E1A49483-BF5E-468C-8E26-DD348C44E747}" srcOrd="10" destOrd="0" presId="urn:microsoft.com/office/officeart/2005/8/layout/list1#1"/>
    <dgm:cxn modelId="{2ADF69F8-01C5-475C-907D-4AB198A570D2}" type="presParOf" srcId="{4F0F7466-FD60-4F58-959D-CF69464AD31F}" destId="{246B9738-B873-4B50-92FB-F2E693926B7F}" srcOrd="11" destOrd="0" presId="urn:microsoft.com/office/officeart/2005/8/layout/list1#1"/>
    <dgm:cxn modelId="{7FEFFCBF-E4D8-4473-89CF-2D15DC66203D}" type="presParOf" srcId="{4F0F7466-FD60-4F58-959D-CF69464AD31F}" destId="{85DBF472-ABD4-4446-9BD4-2F5B40795732}" srcOrd="12" destOrd="0" presId="urn:microsoft.com/office/officeart/2005/8/layout/list1#1"/>
    <dgm:cxn modelId="{C4C1100F-26A7-41BE-817A-9B03A0B639CE}" type="presParOf" srcId="{85DBF472-ABD4-4446-9BD4-2F5B40795732}" destId="{D4F69C28-9B6B-4D19-AD8B-6B369FAFBA40}" srcOrd="0" destOrd="0" presId="urn:microsoft.com/office/officeart/2005/8/layout/list1#1"/>
    <dgm:cxn modelId="{BFB2135B-59E0-412D-B50E-8832C3448F2C}" type="presParOf" srcId="{85DBF472-ABD4-4446-9BD4-2F5B40795732}" destId="{624A369E-D60B-4A9C-9B15-3AC5DFD74FCB}" srcOrd="1" destOrd="0" presId="urn:microsoft.com/office/officeart/2005/8/layout/list1#1"/>
    <dgm:cxn modelId="{56F3A93E-D3F0-43E4-B76D-D41DB95BA7A4}" type="presParOf" srcId="{4F0F7466-FD60-4F58-959D-CF69464AD31F}" destId="{D9083D98-A7A6-4BF2-A0EC-8A16077FDAC5}" srcOrd="13" destOrd="0" presId="urn:microsoft.com/office/officeart/2005/8/layout/list1#1"/>
    <dgm:cxn modelId="{46E1F21C-D28A-40E5-87A2-DF0EFAFE350F}" type="presParOf" srcId="{4F0F7466-FD60-4F58-959D-CF69464AD31F}" destId="{C444C758-E164-47F3-840F-DC4C1ABE7B85}" srcOrd="14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8D5AE0-6FDC-455A-BDF3-926898FC4FD3}" type="doc">
      <dgm:prSet loTypeId="urn:microsoft.com/office/officeart/2005/8/layout/list1#1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zh-CN" altLang="en-US"/>
        </a:p>
      </dgm:t>
    </dgm:pt>
    <dgm:pt modelId="{82FD31EC-8703-4F75-A1C6-C90B5F48BA36}">
      <dgm:prSet phldrT="[文本]" phldr="0" custT="0"/>
      <dgm:spPr/>
      <dgm:t>
        <a:bodyPr vert="horz" wrap="square"/>
        <a:lstStyle>
          <a:lvl1pPr algn="l">
            <a:defRPr sz="1200"/>
          </a:lvl1pPr>
          <a:lvl2pPr marL="57150" indent="-57150" algn="l">
            <a:defRPr sz="900"/>
          </a:lvl2pPr>
          <a:lvl3pPr marL="114300" indent="-57150" algn="l">
            <a:defRPr sz="900"/>
          </a:lvl3pPr>
          <a:lvl4pPr marL="171450" indent="-57150" algn="l">
            <a:defRPr sz="900"/>
          </a:lvl4pPr>
          <a:lvl5pPr marL="228600" indent="-57150" algn="l">
            <a:defRPr sz="900"/>
          </a:lvl5pPr>
          <a:lvl6pPr marL="285750" indent="-57150" algn="l">
            <a:defRPr sz="900"/>
          </a:lvl6pPr>
          <a:lvl7pPr marL="342900" indent="-57150" algn="l">
            <a:defRPr sz="900"/>
          </a:lvl7pPr>
          <a:lvl8pPr marL="400050" indent="-57150" algn="l">
            <a:defRPr sz="900"/>
          </a:lvl8pPr>
          <a:lvl9pPr marL="457200" indent="-57150" algn="l">
            <a:defRPr sz="9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/>
            <a:t>第一步</a:t>
          </a:r>
        </a:p>
      </dgm:t>
    </dgm:pt>
    <dgm:pt modelId="{1DE9F69B-146E-41B0-983A-E47AA002C326}" cxnId="{F827F739-42AC-4D7E-B71A-8668F0149A40}" type="parTrans">
      <dgm:prSet/>
      <dgm:spPr/>
      <dgm:t>
        <a:bodyPr/>
        <a:lstStyle/>
        <a:p>
          <a:endParaRPr lang="zh-CN" altLang="en-US"/>
        </a:p>
      </dgm:t>
    </dgm:pt>
    <dgm:pt modelId="{047C3118-5D94-4CB5-9C68-FCBEEA6BC1E5}" cxnId="{F827F739-42AC-4D7E-B71A-8668F0149A40}" type="sibTrans">
      <dgm:prSet/>
      <dgm:spPr/>
      <dgm:t>
        <a:bodyPr/>
        <a:lstStyle/>
        <a:p>
          <a:endParaRPr lang="zh-CN" altLang="en-US"/>
        </a:p>
      </dgm:t>
    </dgm:pt>
    <dgm:pt modelId="{50D51410-88C8-4050-9246-14A6A6FF9E7A}">
      <dgm:prSet/>
      <dgm:spPr>
        <a:noFill/>
      </dgm:spPr>
      <dgm:t>
        <a:bodyPr/>
        <a:lstStyle/>
        <a:p>
          <a:endParaRPr lang="zh-CN" altLang="en-US"/>
        </a:p>
      </dgm:t>
    </dgm:pt>
    <dgm:pt modelId="{90335D44-AEEF-46E7-8549-742A7D3D08AD}" cxnId="{44E7DB52-80E0-4A21-B480-CF710CAB76CC}" type="parTrans">
      <dgm:prSet/>
      <dgm:spPr/>
      <dgm:t>
        <a:bodyPr/>
        <a:lstStyle/>
        <a:p>
          <a:endParaRPr lang="zh-CN" altLang="en-US"/>
        </a:p>
      </dgm:t>
    </dgm:pt>
    <dgm:pt modelId="{F4A0E0D3-FEB0-4F92-AC86-2CD0E9210284}" cxnId="{44E7DB52-80E0-4A21-B480-CF710CAB76CC}" type="sibTrans">
      <dgm:prSet/>
      <dgm:spPr/>
      <dgm:t>
        <a:bodyPr/>
        <a:lstStyle/>
        <a:p>
          <a:endParaRPr lang="zh-CN" altLang="en-US"/>
        </a:p>
      </dgm:t>
    </dgm:pt>
    <dgm:pt modelId="{38B18B7A-C18A-4CEC-8F56-83B17C378F2A}">
      <dgm:prSet phldr="0" custT="0"/>
      <dgm:spPr/>
      <dgm:t>
        <a:bodyPr vert="horz" wrap="square"/>
        <a:lstStyle>
          <a:lvl1pPr algn="l">
            <a:defRPr sz="1200"/>
          </a:lvl1pPr>
          <a:lvl2pPr marL="57150" indent="-57150" algn="l">
            <a:defRPr sz="900"/>
          </a:lvl2pPr>
          <a:lvl3pPr marL="114300" indent="-57150" algn="l">
            <a:defRPr sz="900"/>
          </a:lvl3pPr>
          <a:lvl4pPr marL="171450" indent="-57150" algn="l">
            <a:defRPr sz="900"/>
          </a:lvl4pPr>
          <a:lvl5pPr marL="228600" indent="-57150" algn="l">
            <a:defRPr sz="900"/>
          </a:lvl5pPr>
          <a:lvl6pPr marL="285750" indent="-57150" algn="l">
            <a:defRPr sz="900"/>
          </a:lvl6pPr>
          <a:lvl7pPr marL="342900" indent="-57150" algn="l">
            <a:defRPr sz="900"/>
          </a:lvl7pPr>
          <a:lvl8pPr marL="400050" indent="-57150" algn="l">
            <a:defRPr sz="900"/>
          </a:lvl8pPr>
          <a:lvl9pPr marL="457200" indent="-57150" algn="l">
            <a:defRPr sz="9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/>
            <a:t>第二步</a:t>
          </a:r>
        </a:p>
      </dgm:t>
    </dgm:pt>
    <dgm:pt modelId="{5F476B7E-7130-4F42-B73D-7CBF00403E0D}" cxnId="{6111D4D7-15F2-4281-B1A4-08355F2B709F}" type="parTrans">
      <dgm:prSet/>
      <dgm:spPr/>
      <dgm:t>
        <a:bodyPr/>
        <a:lstStyle/>
        <a:p>
          <a:endParaRPr lang="zh-CN" altLang="en-US"/>
        </a:p>
      </dgm:t>
    </dgm:pt>
    <dgm:pt modelId="{BD5A2529-180F-4559-943A-820346D0FA3E}" cxnId="{6111D4D7-15F2-4281-B1A4-08355F2B709F}" type="sibTrans">
      <dgm:prSet/>
      <dgm:spPr/>
      <dgm:t>
        <a:bodyPr/>
        <a:lstStyle/>
        <a:p>
          <a:endParaRPr lang="zh-CN" altLang="en-US"/>
        </a:p>
      </dgm:t>
    </dgm:pt>
    <dgm:pt modelId="{F19BD321-861F-4CDF-A7C5-EDC8F2139136}">
      <dgm:prSet phldrT="[文本]" phldr="0" custT="0"/>
      <dgm:spPr/>
      <dgm:t>
        <a:bodyPr vert="horz" wrap="square"/>
        <a:lstStyle>
          <a:lvl1pPr algn="l">
            <a:defRPr sz="1200"/>
          </a:lvl1pPr>
          <a:lvl2pPr marL="57150" indent="-57150" algn="l">
            <a:defRPr sz="900"/>
          </a:lvl2pPr>
          <a:lvl3pPr marL="114300" indent="-57150" algn="l">
            <a:defRPr sz="900"/>
          </a:lvl3pPr>
          <a:lvl4pPr marL="171450" indent="-57150" algn="l">
            <a:defRPr sz="900"/>
          </a:lvl4pPr>
          <a:lvl5pPr marL="228600" indent="-57150" algn="l">
            <a:defRPr sz="900"/>
          </a:lvl5pPr>
          <a:lvl6pPr marL="285750" indent="-57150" algn="l">
            <a:defRPr sz="900"/>
          </a:lvl6pPr>
          <a:lvl7pPr marL="342900" indent="-57150" algn="l">
            <a:defRPr sz="900"/>
          </a:lvl7pPr>
          <a:lvl8pPr marL="400050" indent="-57150" algn="l">
            <a:defRPr sz="900"/>
          </a:lvl8pPr>
          <a:lvl9pPr marL="457200" indent="-57150" algn="l">
            <a:defRPr sz="9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/>
            <a:t>第三步</a:t>
          </a:r>
        </a:p>
      </dgm:t>
    </dgm:pt>
    <dgm:pt modelId="{F6D287F2-515A-4383-B2D2-93BC920DBE74}" cxnId="{6A4D068E-7EA2-4497-A800-458021F47F0B}" type="parTrans">
      <dgm:prSet/>
      <dgm:spPr/>
      <dgm:t>
        <a:bodyPr/>
        <a:lstStyle/>
        <a:p>
          <a:endParaRPr lang="zh-CN" altLang="en-US"/>
        </a:p>
      </dgm:t>
    </dgm:pt>
    <dgm:pt modelId="{F843B5E1-E495-48F6-9395-DD92972162C8}" cxnId="{6A4D068E-7EA2-4497-A800-458021F47F0B}" type="sibTrans">
      <dgm:prSet/>
      <dgm:spPr/>
      <dgm:t>
        <a:bodyPr/>
        <a:lstStyle/>
        <a:p>
          <a:endParaRPr lang="zh-CN" altLang="en-US"/>
        </a:p>
      </dgm:t>
    </dgm:pt>
    <dgm:pt modelId="{4F0F7466-FD60-4F58-959D-CF69464AD31F}" type="pres">
      <dgm:prSet presAssocID="{DA8D5AE0-6FDC-455A-BDF3-926898FC4FD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BA43F28B-1C88-4188-8F22-82FE0AAE672E}" type="pres">
      <dgm:prSet presAssocID="{82FD31EC-8703-4F75-A1C6-C90B5F48BA36}" presName="parentLin" presStyleCnt="0"/>
      <dgm:spPr/>
    </dgm:pt>
    <dgm:pt modelId="{362B8515-7DBC-409E-8373-5337BA133457}" type="pres">
      <dgm:prSet presAssocID="{82FD31EC-8703-4F75-A1C6-C90B5F48BA36}" presName="parentLeftMargin" presStyleLbl="node1" presStyleIdx="0" presStyleCnt="3"/>
      <dgm:spPr/>
      <dgm:t>
        <a:bodyPr/>
        <a:lstStyle/>
        <a:p>
          <a:endParaRPr lang="zh-CN" altLang="en-US"/>
        </a:p>
      </dgm:t>
    </dgm:pt>
    <dgm:pt modelId="{70978F3A-7CD9-48A3-9716-B3C8DE94A349}" type="pres">
      <dgm:prSet presAssocID="{82FD31EC-8703-4F75-A1C6-C90B5F48BA36}" presName="parentText" presStyleLbl="node1" presStyleIdx="0" presStyleCnt="3" custScaleX="2384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B214FAA-6B49-4E37-B204-72ADC6296FAC}" type="pres">
      <dgm:prSet presAssocID="{82FD31EC-8703-4F75-A1C6-C90B5F48BA36}" presName="negativeSpace" presStyleCnt="0"/>
      <dgm:spPr/>
    </dgm:pt>
    <dgm:pt modelId="{01469CD5-8BA0-4EAC-9011-540CAE689AFD}" type="pres">
      <dgm:prSet presAssocID="{82FD31EC-8703-4F75-A1C6-C90B5F48BA36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C4E3481-C114-47FF-A3C7-F0048F585C1C}" type="pres">
      <dgm:prSet presAssocID="{047C3118-5D94-4CB5-9C68-FCBEEA6BC1E5}" presName="spaceBetweenRectangles" presStyleCnt="0"/>
      <dgm:spPr/>
    </dgm:pt>
    <dgm:pt modelId="{F52E5F41-F421-405F-9466-D88EDAE0CAB9}" type="pres">
      <dgm:prSet presAssocID="{38B18B7A-C18A-4CEC-8F56-83B17C378F2A}" presName="parentLin" presStyleCnt="0"/>
      <dgm:spPr/>
    </dgm:pt>
    <dgm:pt modelId="{AE2D5969-7060-4F4F-BDC7-D8AFED469C93}" type="pres">
      <dgm:prSet presAssocID="{38B18B7A-C18A-4CEC-8F56-83B17C378F2A}" presName="parentLeftMargin" presStyleLbl="node1" presStyleIdx="0" presStyleCnt="3"/>
      <dgm:spPr/>
      <dgm:t>
        <a:bodyPr/>
        <a:lstStyle/>
        <a:p>
          <a:endParaRPr lang="zh-CN" altLang="en-US"/>
        </a:p>
      </dgm:t>
    </dgm:pt>
    <dgm:pt modelId="{D46D11A4-1041-40F8-87B8-DED0F54BFFE0}" type="pres">
      <dgm:prSet presAssocID="{38B18B7A-C18A-4CEC-8F56-83B17C378F2A}" presName="parentText" presStyleLbl="node1" presStyleIdx="1" presStyleCnt="3" custScaleX="2384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BA51C5C-7EEC-46E1-8013-46859BF0B555}" type="pres">
      <dgm:prSet presAssocID="{38B18B7A-C18A-4CEC-8F56-83B17C378F2A}" presName="negativeSpace" presStyleCnt="0"/>
      <dgm:spPr/>
    </dgm:pt>
    <dgm:pt modelId="{AC17E7DA-7560-4724-BCFA-1252E788EF52}" type="pres">
      <dgm:prSet presAssocID="{38B18B7A-C18A-4CEC-8F56-83B17C378F2A}" presName="childText" presStyleLbl="conFgAcc1" presStyleIdx="1" presStyleCnt="3">
        <dgm:presLayoutVars>
          <dgm:bulletEnabled val="1"/>
        </dgm:presLayoutVars>
      </dgm:prSet>
      <dgm:spPr>
        <a:noFill/>
      </dgm:spPr>
    </dgm:pt>
    <dgm:pt modelId="{B989ABBA-8EB4-4715-99AC-CFE7080BEBF3}" type="pres">
      <dgm:prSet presAssocID="{BD5A2529-180F-4559-943A-820346D0FA3E}" presName="spaceBetweenRectangles" presStyleCnt="0"/>
      <dgm:spPr/>
    </dgm:pt>
    <dgm:pt modelId="{DF63FF5E-1155-4286-96D3-7227196AC7C0}" type="pres">
      <dgm:prSet presAssocID="{F19BD321-861F-4CDF-A7C5-EDC8F2139136}" presName="parentLin" presStyleCnt="0"/>
      <dgm:spPr/>
    </dgm:pt>
    <dgm:pt modelId="{61363915-A73B-4769-92D9-B6081667EDDA}" type="pres">
      <dgm:prSet presAssocID="{F19BD321-861F-4CDF-A7C5-EDC8F2139136}" presName="parentLeftMargin" presStyleLbl="node1" presStyleIdx="1" presStyleCnt="3"/>
      <dgm:spPr/>
      <dgm:t>
        <a:bodyPr/>
        <a:lstStyle/>
        <a:p>
          <a:endParaRPr lang="zh-CN" altLang="en-US"/>
        </a:p>
      </dgm:t>
    </dgm:pt>
    <dgm:pt modelId="{5EF8F3E0-1B48-49A0-9F4F-61E8378211C6}" type="pres">
      <dgm:prSet presAssocID="{F19BD321-861F-4CDF-A7C5-EDC8F2139136}" presName="parentText" presStyleLbl="node1" presStyleIdx="2" presStyleCnt="3" custScaleX="2384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E80BEAB-2F25-47BA-955B-99652DF47E5C}" type="pres">
      <dgm:prSet presAssocID="{F19BD321-861F-4CDF-A7C5-EDC8F2139136}" presName="negativeSpace" presStyleCnt="0"/>
      <dgm:spPr/>
    </dgm:pt>
    <dgm:pt modelId="{E1A49483-BF5E-468C-8E26-DD348C44E747}" type="pres">
      <dgm:prSet presAssocID="{F19BD321-861F-4CDF-A7C5-EDC8F2139136}" presName="childText" presStyleLbl="conFgAcc1" presStyleIdx="2" presStyleCnt="3">
        <dgm:presLayoutVars>
          <dgm:bulletEnabled val="1"/>
        </dgm:presLayoutVars>
      </dgm:prSet>
      <dgm:spPr>
        <a:noFill/>
      </dgm:spPr>
    </dgm:pt>
  </dgm:ptLst>
  <dgm:cxnLst>
    <dgm:cxn modelId="{7EEA84FB-F157-47B0-A1E3-381636CE307A}" type="presOf" srcId="{F19BD321-861F-4CDF-A7C5-EDC8F2139136}" destId="{61363915-A73B-4769-92D9-B6081667EDDA}" srcOrd="0" destOrd="0" presId="urn:microsoft.com/office/officeart/2005/8/layout/list1#1"/>
    <dgm:cxn modelId="{025988F2-468F-4818-BC54-30F3636ADFA6}" type="presOf" srcId="{F19BD321-861F-4CDF-A7C5-EDC8F2139136}" destId="{5EF8F3E0-1B48-49A0-9F4F-61E8378211C6}" srcOrd="1" destOrd="0" presId="urn:microsoft.com/office/officeart/2005/8/layout/list1#1"/>
    <dgm:cxn modelId="{F827F739-42AC-4D7E-B71A-8668F0149A40}" srcId="{DA8D5AE0-6FDC-455A-BDF3-926898FC4FD3}" destId="{82FD31EC-8703-4F75-A1C6-C90B5F48BA36}" srcOrd="0" destOrd="0" parTransId="{1DE9F69B-146E-41B0-983A-E47AA002C326}" sibTransId="{047C3118-5D94-4CB5-9C68-FCBEEA6BC1E5}"/>
    <dgm:cxn modelId="{3CBDB160-871C-47A6-A3D3-B3974A5B1EC5}" type="presOf" srcId="{38B18B7A-C18A-4CEC-8F56-83B17C378F2A}" destId="{AE2D5969-7060-4F4F-BDC7-D8AFED469C93}" srcOrd="0" destOrd="0" presId="urn:microsoft.com/office/officeart/2005/8/layout/list1#1"/>
    <dgm:cxn modelId="{3D0BE1E0-E655-409D-BE48-7BDC112FFF87}" type="presOf" srcId="{50D51410-88C8-4050-9246-14A6A6FF9E7A}" destId="{01469CD5-8BA0-4EAC-9011-540CAE689AFD}" srcOrd="0" destOrd="0" presId="urn:microsoft.com/office/officeart/2005/8/layout/list1#1"/>
    <dgm:cxn modelId="{6A4D068E-7EA2-4497-A800-458021F47F0B}" srcId="{DA8D5AE0-6FDC-455A-BDF3-926898FC4FD3}" destId="{F19BD321-861F-4CDF-A7C5-EDC8F2139136}" srcOrd="2" destOrd="0" parTransId="{F6D287F2-515A-4383-B2D2-93BC920DBE74}" sibTransId="{F843B5E1-E495-48F6-9395-DD92972162C8}"/>
    <dgm:cxn modelId="{7CFDD92F-6D9A-4838-B544-182C9F06627D}" type="presOf" srcId="{82FD31EC-8703-4F75-A1C6-C90B5F48BA36}" destId="{70978F3A-7CD9-48A3-9716-B3C8DE94A349}" srcOrd="1" destOrd="0" presId="urn:microsoft.com/office/officeart/2005/8/layout/list1#1"/>
    <dgm:cxn modelId="{37AD6816-231E-4684-89A2-2A5D2B0C3C0B}" type="presOf" srcId="{38B18B7A-C18A-4CEC-8F56-83B17C378F2A}" destId="{D46D11A4-1041-40F8-87B8-DED0F54BFFE0}" srcOrd="1" destOrd="0" presId="urn:microsoft.com/office/officeart/2005/8/layout/list1#1"/>
    <dgm:cxn modelId="{44E7DB52-80E0-4A21-B480-CF710CAB76CC}" srcId="{82FD31EC-8703-4F75-A1C6-C90B5F48BA36}" destId="{50D51410-88C8-4050-9246-14A6A6FF9E7A}" srcOrd="0" destOrd="0" parTransId="{90335D44-AEEF-46E7-8549-742A7D3D08AD}" sibTransId="{F4A0E0D3-FEB0-4F92-AC86-2CD0E9210284}"/>
    <dgm:cxn modelId="{24814367-4E3F-48A3-8004-464A711CD08F}" type="presOf" srcId="{82FD31EC-8703-4F75-A1C6-C90B5F48BA36}" destId="{362B8515-7DBC-409E-8373-5337BA133457}" srcOrd="0" destOrd="0" presId="urn:microsoft.com/office/officeart/2005/8/layout/list1#1"/>
    <dgm:cxn modelId="{6111D4D7-15F2-4281-B1A4-08355F2B709F}" srcId="{DA8D5AE0-6FDC-455A-BDF3-926898FC4FD3}" destId="{38B18B7A-C18A-4CEC-8F56-83B17C378F2A}" srcOrd="1" destOrd="0" parTransId="{5F476B7E-7130-4F42-B73D-7CBF00403E0D}" sibTransId="{BD5A2529-180F-4559-943A-820346D0FA3E}"/>
    <dgm:cxn modelId="{29F11428-E48E-4244-9EED-E43970BC67D8}" type="presOf" srcId="{DA8D5AE0-6FDC-455A-BDF3-926898FC4FD3}" destId="{4F0F7466-FD60-4F58-959D-CF69464AD31F}" srcOrd="0" destOrd="0" presId="urn:microsoft.com/office/officeart/2005/8/layout/list1#1"/>
    <dgm:cxn modelId="{3E640102-00CD-44AC-83A1-203DD7F93049}" type="presParOf" srcId="{4F0F7466-FD60-4F58-959D-CF69464AD31F}" destId="{BA43F28B-1C88-4188-8F22-82FE0AAE672E}" srcOrd="0" destOrd="0" presId="urn:microsoft.com/office/officeart/2005/8/layout/list1#1"/>
    <dgm:cxn modelId="{A996A37A-A28E-42AF-8FF7-36304662904A}" type="presParOf" srcId="{BA43F28B-1C88-4188-8F22-82FE0AAE672E}" destId="{362B8515-7DBC-409E-8373-5337BA133457}" srcOrd="0" destOrd="0" presId="urn:microsoft.com/office/officeart/2005/8/layout/list1#1"/>
    <dgm:cxn modelId="{32272FDF-150E-4E0F-9496-97AF82B11BA7}" type="presParOf" srcId="{BA43F28B-1C88-4188-8F22-82FE0AAE672E}" destId="{70978F3A-7CD9-48A3-9716-B3C8DE94A349}" srcOrd="1" destOrd="0" presId="urn:microsoft.com/office/officeart/2005/8/layout/list1#1"/>
    <dgm:cxn modelId="{9A4BE87D-F067-4189-B732-32EF9FCCEB7D}" type="presParOf" srcId="{4F0F7466-FD60-4F58-959D-CF69464AD31F}" destId="{3B214FAA-6B49-4E37-B204-72ADC6296FAC}" srcOrd="1" destOrd="0" presId="urn:microsoft.com/office/officeart/2005/8/layout/list1#1"/>
    <dgm:cxn modelId="{6E69A174-D478-405F-A4B4-F5522FC3A8F8}" type="presParOf" srcId="{4F0F7466-FD60-4F58-959D-CF69464AD31F}" destId="{01469CD5-8BA0-4EAC-9011-540CAE689AFD}" srcOrd="2" destOrd="0" presId="urn:microsoft.com/office/officeart/2005/8/layout/list1#1"/>
    <dgm:cxn modelId="{3A59262C-7123-47E9-A0D9-8477A003B1CC}" type="presParOf" srcId="{4F0F7466-FD60-4F58-959D-CF69464AD31F}" destId="{9C4E3481-C114-47FF-A3C7-F0048F585C1C}" srcOrd="3" destOrd="0" presId="urn:microsoft.com/office/officeart/2005/8/layout/list1#1"/>
    <dgm:cxn modelId="{85255B83-2D74-4CC5-84D2-55BF190D2946}" type="presParOf" srcId="{4F0F7466-FD60-4F58-959D-CF69464AD31F}" destId="{F52E5F41-F421-405F-9466-D88EDAE0CAB9}" srcOrd="4" destOrd="0" presId="urn:microsoft.com/office/officeart/2005/8/layout/list1#1"/>
    <dgm:cxn modelId="{CCFD7D37-A789-4CB5-A5FD-97028876F9E0}" type="presParOf" srcId="{F52E5F41-F421-405F-9466-D88EDAE0CAB9}" destId="{AE2D5969-7060-4F4F-BDC7-D8AFED469C93}" srcOrd="0" destOrd="0" presId="urn:microsoft.com/office/officeart/2005/8/layout/list1#1"/>
    <dgm:cxn modelId="{5DEB8D8A-FFA2-4499-9057-756A030A33A9}" type="presParOf" srcId="{F52E5F41-F421-405F-9466-D88EDAE0CAB9}" destId="{D46D11A4-1041-40F8-87B8-DED0F54BFFE0}" srcOrd="1" destOrd="0" presId="urn:microsoft.com/office/officeart/2005/8/layout/list1#1"/>
    <dgm:cxn modelId="{EFA4FF22-1048-407D-90C1-A5CAEB1EA231}" type="presParOf" srcId="{4F0F7466-FD60-4F58-959D-CF69464AD31F}" destId="{2BA51C5C-7EEC-46E1-8013-46859BF0B555}" srcOrd="5" destOrd="0" presId="urn:microsoft.com/office/officeart/2005/8/layout/list1#1"/>
    <dgm:cxn modelId="{19E2E9C2-47CE-41A6-B929-4247EA3DC5D6}" type="presParOf" srcId="{4F0F7466-FD60-4F58-959D-CF69464AD31F}" destId="{AC17E7DA-7560-4724-BCFA-1252E788EF52}" srcOrd="6" destOrd="0" presId="urn:microsoft.com/office/officeart/2005/8/layout/list1#1"/>
    <dgm:cxn modelId="{B7E6A321-B60D-4F3E-8B38-B364AA4F78D5}" type="presParOf" srcId="{4F0F7466-FD60-4F58-959D-CF69464AD31F}" destId="{B989ABBA-8EB4-4715-99AC-CFE7080BEBF3}" srcOrd="7" destOrd="0" presId="urn:microsoft.com/office/officeart/2005/8/layout/list1#1"/>
    <dgm:cxn modelId="{C3169E6C-61DB-4CEC-9636-ABF64D139361}" type="presParOf" srcId="{4F0F7466-FD60-4F58-959D-CF69464AD31F}" destId="{DF63FF5E-1155-4286-96D3-7227196AC7C0}" srcOrd="8" destOrd="0" presId="urn:microsoft.com/office/officeart/2005/8/layout/list1#1"/>
    <dgm:cxn modelId="{DAFEFD41-BFBB-4E95-93A6-ABD68C17BDA7}" type="presParOf" srcId="{DF63FF5E-1155-4286-96D3-7227196AC7C0}" destId="{61363915-A73B-4769-92D9-B6081667EDDA}" srcOrd="0" destOrd="0" presId="urn:microsoft.com/office/officeart/2005/8/layout/list1#1"/>
    <dgm:cxn modelId="{2C7378B9-B00C-4F8B-AB2E-D49EDDE253B6}" type="presParOf" srcId="{DF63FF5E-1155-4286-96D3-7227196AC7C0}" destId="{5EF8F3E0-1B48-49A0-9F4F-61E8378211C6}" srcOrd="1" destOrd="0" presId="urn:microsoft.com/office/officeart/2005/8/layout/list1#1"/>
    <dgm:cxn modelId="{E3FFD0EB-5C50-40BF-9FDA-1D1F1CB5BB2F}" type="presParOf" srcId="{4F0F7466-FD60-4F58-959D-CF69464AD31F}" destId="{0E80BEAB-2F25-47BA-955B-99652DF47E5C}" srcOrd="9" destOrd="0" presId="urn:microsoft.com/office/officeart/2005/8/layout/list1#1"/>
    <dgm:cxn modelId="{BB1EBE65-4C84-4A7C-87B7-F893CC406E18}" type="presParOf" srcId="{4F0F7466-FD60-4F58-959D-CF69464AD31F}" destId="{E1A49483-BF5E-468C-8E26-DD348C44E747}" srcOrd="10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A8D5AE0-6FDC-455A-BDF3-926898FC4FD3}" type="doc">
      <dgm:prSet loTypeId="urn:microsoft.com/office/officeart/2005/8/layout/list1#1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zh-CN" altLang="en-US"/>
        </a:p>
      </dgm:t>
    </dgm:pt>
    <dgm:pt modelId="{82FD31EC-8703-4F75-A1C6-C90B5F48BA36}">
      <dgm:prSet phldrT="[文本]" phldr="0" custT="0"/>
      <dgm:spPr/>
      <dgm:t>
        <a:bodyPr vert="horz" wrap="square"/>
        <a:lstStyle>
          <a:lvl1pPr algn="l">
            <a:defRPr sz="1700"/>
          </a:lvl1pPr>
          <a:lvl2pPr marL="114300" indent="-114300" algn="l">
            <a:defRPr sz="1300"/>
          </a:lvl2pPr>
          <a:lvl3pPr marL="228600" indent="-114300" algn="l">
            <a:defRPr sz="1300"/>
          </a:lvl3pPr>
          <a:lvl4pPr marL="342900" indent="-114300" algn="l">
            <a:defRPr sz="1300"/>
          </a:lvl4pPr>
          <a:lvl5pPr marL="457200" indent="-114300" algn="l">
            <a:defRPr sz="1300"/>
          </a:lvl5pPr>
          <a:lvl6pPr marL="571500" indent="-114300" algn="l">
            <a:defRPr sz="1300"/>
          </a:lvl6pPr>
          <a:lvl7pPr marL="685800" indent="-114300" algn="l">
            <a:defRPr sz="1300"/>
          </a:lvl7pPr>
          <a:lvl8pPr marL="800100" indent="-114300" algn="l">
            <a:defRPr sz="1300"/>
          </a:lvl8pPr>
          <a:lvl9pPr marL="914400" indent="-114300" algn="l">
            <a:defRPr sz="13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/>
            <a:t>第一步</a:t>
          </a:r>
        </a:p>
      </dgm:t>
    </dgm:pt>
    <dgm:pt modelId="{1DE9F69B-146E-41B0-983A-E47AA002C326}" cxnId="{8F726855-31F0-4BD6-8E2F-27B72B032D69}" type="parTrans">
      <dgm:prSet/>
      <dgm:spPr/>
      <dgm:t>
        <a:bodyPr/>
        <a:lstStyle/>
        <a:p>
          <a:endParaRPr lang="zh-CN" altLang="en-US"/>
        </a:p>
      </dgm:t>
    </dgm:pt>
    <dgm:pt modelId="{047C3118-5D94-4CB5-9C68-FCBEEA6BC1E5}" cxnId="{8F726855-31F0-4BD6-8E2F-27B72B032D69}" type="sibTrans">
      <dgm:prSet/>
      <dgm:spPr/>
      <dgm:t>
        <a:bodyPr/>
        <a:lstStyle/>
        <a:p>
          <a:endParaRPr lang="zh-CN" altLang="en-US"/>
        </a:p>
      </dgm:t>
    </dgm:pt>
    <dgm:pt modelId="{50D51410-88C8-4050-9246-14A6A6FF9E7A}">
      <dgm:prSet/>
      <dgm:spPr>
        <a:noFill/>
      </dgm:spPr>
      <dgm:t>
        <a:bodyPr/>
        <a:lstStyle/>
        <a:p>
          <a:endParaRPr lang="zh-CN" altLang="en-US"/>
        </a:p>
      </dgm:t>
    </dgm:pt>
    <dgm:pt modelId="{90335D44-AEEF-46E7-8549-742A7D3D08AD}" cxnId="{143D110D-6BB8-4595-9489-0704E0F3D2E8}" type="parTrans">
      <dgm:prSet/>
      <dgm:spPr/>
      <dgm:t>
        <a:bodyPr/>
        <a:lstStyle/>
        <a:p>
          <a:endParaRPr lang="zh-CN" altLang="en-US"/>
        </a:p>
      </dgm:t>
    </dgm:pt>
    <dgm:pt modelId="{F4A0E0D3-FEB0-4F92-AC86-2CD0E9210284}" cxnId="{143D110D-6BB8-4595-9489-0704E0F3D2E8}" type="sibTrans">
      <dgm:prSet/>
      <dgm:spPr/>
      <dgm:t>
        <a:bodyPr/>
        <a:lstStyle/>
        <a:p>
          <a:endParaRPr lang="zh-CN" altLang="en-US"/>
        </a:p>
      </dgm:t>
    </dgm:pt>
    <dgm:pt modelId="{38B18B7A-C18A-4CEC-8F56-83B17C378F2A}">
      <dgm:prSet phldr="0" custT="0"/>
      <dgm:spPr/>
      <dgm:t>
        <a:bodyPr vert="horz" wrap="square"/>
        <a:lstStyle>
          <a:lvl1pPr algn="l">
            <a:defRPr sz="1700"/>
          </a:lvl1pPr>
          <a:lvl2pPr marL="114300" indent="-114300" algn="l">
            <a:defRPr sz="1300"/>
          </a:lvl2pPr>
          <a:lvl3pPr marL="228600" indent="-114300" algn="l">
            <a:defRPr sz="1300"/>
          </a:lvl3pPr>
          <a:lvl4pPr marL="342900" indent="-114300" algn="l">
            <a:defRPr sz="1300"/>
          </a:lvl4pPr>
          <a:lvl5pPr marL="457200" indent="-114300" algn="l">
            <a:defRPr sz="1300"/>
          </a:lvl5pPr>
          <a:lvl6pPr marL="571500" indent="-114300" algn="l">
            <a:defRPr sz="1300"/>
          </a:lvl6pPr>
          <a:lvl7pPr marL="685800" indent="-114300" algn="l">
            <a:defRPr sz="1300"/>
          </a:lvl7pPr>
          <a:lvl8pPr marL="800100" indent="-114300" algn="l">
            <a:defRPr sz="1300"/>
          </a:lvl8pPr>
          <a:lvl9pPr marL="914400" indent="-114300" algn="l">
            <a:defRPr sz="13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/>
            <a:t>第二步</a:t>
          </a:r>
        </a:p>
      </dgm:t>
    </dgm:pt>
    <dgm:pt modelId="{5F476B7E-7130-4F42-B73D-7CBF00403E0D}" cxnId="{18C7C2E3-339D-4610-8980-D47E684AC2E0}" type="parTrans">
      <dgm:prSet/>
      <dgm:spPr/>
      <dgm:t>
        <a:bodyPr/>
        <a:lstStyle/>
        <a:p>
          <a:endParaRPr lang="zh-CN" altLang="en-US"/>
        </a:p>
      </dgm:t>
    </dgm:pt>
    <dgm:pt modelId="{BD5A2529-180F-4559-943A-820346D0FA3E}" cxnId="{18C7C2E3-339D-4610-8980-D47E684AC2E0}" type="sibTrans">
      <dgm:prSet/>
      <dgm:spPr/>
      <dgm:t>
        <a:bodyPr/>
        <a:lstStyle/>
        <a:p>
          <a:endParaRPr lang="zh-CN" altLang="en-US"/>
        </a:p>
      </dgm:t>
    </dgm:pt>
    <dgm:pt modelId="{F19BD321-861F-4CDF-A7C5-EDC8F2139136}">
      <dgm:prSet phldrT="[文本]" phldr="0" custT="0"/>
      <dgm:spPr/>
      <dgm:t>
        <a:bodyPr vert="horz" wrap="square"/>
        <a:lstStyle>
          <a:lvl1pPr algn="l">
            <a:defRPr sz="1700"/>
          </a:lvl1pPr>
          <a:lvl2pPr marL="114300" indent="-114300" algn="l">
            <a:defRPr sz="1300"/>
          </a:lvl2pPr>
          <a:lvl3pPr marL="228600" indent="-114300" algn="l">
            <a:defRPr sz="1300"/>
          </a:lvl3pPr>
          <a:lvl4pPr marL="342900" indent="-114300" algn="l">
            <a:defRPr sz="1300"/>
          </a:lvl4pPr>
          <a:lvl5pPr marL="457200" indent="-114300" algn="l">
            <a:defRPr sz="1300"/>
          </a:lvl5pPr>
          <a:lvl6pPr marL="571500" indent="-114300" algn="l">
            <a:defRPr sz="1300"/>
          </a:lvl6pPr>
          <a:lvl7pPr marL="685800" indent="-114300" algn="l">
            <a:defRPr sz="1300"/>
          </a:lvl7pPr>
          <a:lvl8pPr marL="800100" indent="-114300" algn="l">
            <a:defRPr sz="1300"/>
          </a:lvl8pPr>
          <a:lvl9pPr marL="914400" indent="-114300" algn="l">
            <a:defRPr sz="13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/>
            <a:t>第三步</a:t>
          </a:r>
        </a:p>
      </dgm:t>
    </dgm:pt>
    <dgm:pt modelId="{F6D287F2-515A-4383-B2D2-93BC920DBE74}" cxnId="{616201C1-7EEE-40BB-BDBA-4FDC39AE4E65}" type="parTrans">
      <dgm:prSet/>
      <dgm:spPr/>
      <dgm:t>
        <a:bodyPr/>
        <a:lstStyle/>
        <a:p>
          <a:endParaRPr lang="zh-CN" altLang="en-US"/>
        </a:p>
      </dgm:t>
    </dgm:pt>
    <dgm:pt modelId="{F843B5E1-E495-48F6-9395-DD92972162C8}" cxnId="{616201C1-7EEE-40BB-BDBA-4FDC39AE4E65}" type="sibTrans">
      <dgm:prSet/>
      <dgm:spPr/>
      <dgm:t>
        <a:bodyPr/>
        <a:lstStyle/>
        <a:p>
          <a:endParaRPr lang="zh-CN" altLang="en-US"/>
        </a:p>
      </dgm:t>
    </dgm:pt>
    <dgm:pt modelId="{AA38C1B0-C116-4575-AD4E-E19B385471EC}">
      <dgm:prSet phldrT="[文本]" phldr="0" custT="0"/>
      <dgm:spPr/>
      <dgm:t>
        <a:bodyPr vert="horz" wrap="square"/>
        <a:lstStyle>
          <a:lvl1pPr algn="l">
            <a:defRPr sz="1700"/>
          </a:lvl1pPr>
          <a:lvl2pPr marL="114300" indent="-114300" algn="l">
            <a:defRPr sz="1300"/>
          </a:lvl2pPr>
          <a:lvl3pPr marL="228600" indent="-114300" algn="l">
            <a:defRPr sz="1300"/>
          </a:lvl3pPr>
          <a:lvl4pPr marL="342900" indent="-114300" algn="l">
            <a:defRPr sz="1300"/>
          </a:lvl4pPr>
          <a:lvl5pPr marL="457200" indent="-114300" algn="l">
            <a:defRPr sz="1300"/>
          </a:lvl5pPr>
          <a:lvl6pPr marL="571500" indent="-114300" algn="l">
            <a:defRPr sz="1300"/>
          </a:lvl6pPr>
          <a:lvl7pPr marL="685800" indent="-114300" algn="l">
            <a:defRPr sz="1300"/>
          </a:lvl7pPr>
          <a:lvl8pPr marL="800100" indent="-114300" algn="l">
            <a:defRPr sz="1300"/>
          </a:lvl8pPr>
          <a:lvl9pPr marL="914400" indent="-114300" algn="l">
            <a:defRPr sz="13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/>
            <a:t>第四步</a:t>
          </a:r>
        </a:p>
      </dgm:t>
    </dgm:pt>
    <dgm:pt modelId="{1BB5CB25-1EAA-4A98-A6C3-AE5560CB132B}" cxnId="{9381F3A6-5CBC-464B-BD2F-062C0F600B6F}" type="parTrans">
      <dgm:prSet/>
      <dgm:spPr/>
      <dgm:t>
        <a:bodyPr/>
        <a:lstStyle/>
        <a:p>
          <a:endParaRPr lang="zh-CN" altLang="en-US"/>
        </a:p>
      </dgm:t>
    </dgm:pt>
    <dgm:pt modelId="{578DB127-17E4-4915-B4FB-F39110268E7D}" cxnId="{9381F3A6-5CBC-464B-BD2F-062C0F600B6F}" type="sibTrans">
      <dgm:prSet/>
      <dgm:spPr/>
      <dgm:t>
        <a:bodyPr/>
        <a:lstStyle/>
        <a:p>
          <a:endParaRPr lang="zh-CN" altLang="en-US"/>
        </a:p>
      </dgm:t>
    </dgm:pt>
    <dgm:pt modelId="{4F0F7466-FD60-4F58-959D-CF69464AD31F}" type="pres">
      <dgm:prSet presAssocID="{DA8D5AE0-6FDC-455A-BDF3-926898FC4FD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BA43F28B-1C88-4188-8F22-82FE0AAE672E}" type="pres">
      <dgm:prSet presAssocID="{82FD31EC-8703-4F75-A1C6-C90B5F48BA36}" presName="parentLin" presStyleCnt="0"/>
      <dgm:spPr/>
    </dgm:pt>
    <dgm:pt modelId="{362B8515-7DBC-409E-8373-5337BA133457}" type="pres">
      <dgm:prSet presAssocID="{82FD31EC-8703-4F75-A1C6-C90B5F48BA36}" presName="parentLeftMargin" presStyleLbl="node1" presStyleIdx="0" presStyleCnt="4"/>
      <dgm:spPr/>
      <dgm:t>
        <a:bodyPr/>
        <a:lstStyle/>
        <a:p>
          <a:endParaRPr lang="zh-CN" altLang="en-US"/>
        </a:p>
      </dgm:t>
    </dgm:pt>
    <dgm:pt modelId="{70978F3A-7CD9-48A3-9716-B3C8DE94A349}" type="pres">
      <dgm:prSet presAssocID="{82FD31EC-8703-4F75-A1C6-C90B5F48BA36}" presName="parentText" presStyleLbl="node1" presStyleIdx="0" presStyleCnt="4" custScaleX="2384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B214FAA-6B49-4E37-B204-72ADC6296FAC}" type="pres">
      <dgm:prSet presAssocID="{82FD31EC-8703-4F75-A1C6-C90B5F48BA36}" presName="negativeSpace" presStyleCnt="0"/>
      <dgm:spPr/>
    </dgm:pt>
    <dgm:pt modelId="{01469CD5-8BA0-4EAC-9011-540CAE689AFD}" type="pres">
      <dgm:prSet presAssocID="{82FD31EC-8703-4F75-A1C6-C90B5F48BA36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C4E3481-C114-47FF-A3C7-F0048F585C1C}" type="pres">
      <dgm:prSet presAssocID="{047C3118-5D94-4CB5-9C68-FCBEEA6BC1E5}" presName="spaceBetweenRectangles" presStyleCnt="0"/>
      <dgm:spPr/>
    </dgm:pt>
    <dgm:pt modelId="{F52E5F41-F421-405F-9466-D88EDAE0CAB9}" type="pres">
      <dgm:prSet presAssocID="{38B18B7A-C18A-4CEC-8F56-83B17C378F2A}" presName="parentLin" presStyleCnt="0"/>
      <dgm:spPr/>
    </dgm:pt>
    <dgm:pt modelId="{AE2D5969-7060-4F4F-BDC7-D8AFED469C93}" type="pres">
      <dgm:prSet presAssocID="{38B18B7A-C18A-4CEC-8F56-83B17C378F2A}" presName="parentLeftMargin" presStyleLbl="node1" presStyleIdx="0" presStyleCnt="4"/>
      <dgm:spPr/>
      <dgm:t>
        <a:bodyPr/>
        <a:lstStyle/>
        <a:p>
          <a:endParaRPr lang="zh-CN" altLang="en-US"/>
        </a:p>
      </dgm:t>
    </dgm:pt>
    <dgm:pt modelId="{D46D11A4-1041-40F8-87B8-DED0F54BFFE0}" type="pres">
      <dgm:prSet presAssocID="{38B18B7A-C18A-4CEC-8F56-83B17C378F2A}" presName="parentText" presStyleLbl="node1" presStyleIdx="1" presStyleCnt="4" custScaleX="2384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BA51C5C-7EEC-46E1-8013-46859BF0B555}" type="pres">
      <dgm:prSet presAssocID="{38B18B7A-C18A-4CEC-8F56-83B17C378F2A}" presName="negativeSpace" presStyleCnt="0"/>
      <dgm:spPr/>
    </dgm:pt>
    <dgm:pt modelId="{AC17E7DA-7560-4724-BCFA-1252E788EF52}" type="pres">
      <dgm:prSet presAssocID="{38B18B7A-C18A-4CEC-8F56-83B17C378F2A}" presName="childText" presStyleLbl="conFgAcc1" presStyleIdx="1" presStyleCnt="4">
        <dgm:presLayoutVars>
          <dgm:bulletEnabled val="1"/>
        </dgm:presLayoutVars>
      </dgm:prSet>
      <dgm:spPr>
        <a:noFill/>
      </dgm:spPr>
    </dgm:pt>
    <dgm:pt modelId="{B989ABBA-8EB4-4715-99AC-CFE7080BEBF3}" type="pres">
      <dgm:prSet presAssocID="{BD5A2529-180F-4559-943A-820346D0FA3E}" presName="spaceBetweenRectangles" presStyleCnt="0"/>
      <dgm:spPr/>
    </dgm:pt>
    <dgm:pt modelId="{DF63FF5E-1155-4286-96D3-7227196AC7C0}" type="pres">
      <dgm:prSet presAssocID="{F19BD321-861F-4CDF-A7C5-EDC8F2139136}" presName="parentLin" presStyleCnt="0"/>
      <dgm:spPr/>
    </dgm:pt>
    <dgm:pt modelId="{61363915-A73B-4769-92D9-B6081667EDDA}" type="pres">
      <dgm:prSet presAssocID="{F19BD321-861F-4CDF-A7C5-EDC8F2139136}" presName="parentLeftMargin" presStyleLbl="node1" presStyleIdx="1" presStyleCnt="4"/>
      <dgm:spPr/>
      <dgm:t>
        <a:bodyPr/>
        <a:lstStyle/>
        <a:p>
          <a:endParaRPr lang="zh-CN" altLang="en-US"/>
        </a:p>
      </dgm:t>
    </dgm:pt>
    <dgm:pt modelId="{5EF8F3E0-1B48-49A0-9F4F-61E8378211C6}" type="pres">
      <dgm:prSet presAssocID="{F19BD321-861F-4CDF-A7C5-EDC8F2139136}" presName="parentText" presStyleLbl="node1" presStyleIdx="2" presStyleCnt="4" custScaleX="2384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E80BEAB-2F25-47BA-955B-99652DF47E5C}" type="pres">
      <dgm:prSet presAssocID="{F19BD321-861F-4CDF-A7C5-EDC8F2139136}" presName="negativeSpace" presStyleCnt="0"/>
      <dgm:spPr/>
    </dgm:pt>
    <dgm:pt modelId="{E1A49483-BF5E-468C-8E26-DD348C44E747}" type="pres">
      <dgm:prSet presAssocID="{F19BD321-861F-4CDF-A7C5-EDC8F2139136}" presName="childText" presStyleLbl="conFgAcc1" presStyleIdx="2" presStyleCnt="4">
        <dgm:presLayoutVars>
          <dgm:bulletEnabled val="1"/>
        </dgm:presLayoutVars>
      </dgm:prSet>
      <dgm:spPr>
        <a:noFill/>
      </dgm:spPr>
    </dgm:pt>
    <dgm:pt modelId="{246B9738-B873-4B50-92FB-F2E693926B7F}" type="pres">
      <dgm:prSet presAssocID="{F843B5E1-E495-48F6-9395-DD92972162C8}" presName="spaceBetweenRectangles" presStyleCnt="0"/>
      <dgm:spPr/>
    </dgm:pt>
    <dgm:pt modelId="{85DBF472-ABD4-4446-9BD4-2F5B40795732}" type="pres">
      <dgm:prSet presAssocID="{AA38C1B0-C116-4575-AD4E-E19B385471EC}" presName="parentLin" presStyleCnt="0"/>
      <dgm:spPr/>
    </dgm:pt>
    <dgm:pt modelId="{D4F69C28-9B6B-4D19-AD8B-6B369FAFBA40}" type="pres">
      <dgm:prSet presAssocID="{AA38C1B0-C116-4575-AD4E-E19B385471EC}" presName="parentLeftMargin" presStyleLbl="node1" presStyleIdx="2" presStyleCnt="4"/>
      <dgm:spPr/>
      <dgm:t>
        <a:bodyPr/>
        <a:lstStyle/>
        <a:p>
          <a:endParaRPr lang="zh-CN" altLang="en-US"/>
        </a:p>
      </dgm:t>
    </dgm:pt>
    <dgm:pt modelId="{624A369E-D60B-4A9C-9B15-3AC5DFD74FCB}" type="pres">
      <dgm:prSet presAssocID="{AA38C1B0-C116-4575-AD4E-E19B385471EC}" presName="parentText" presStyleLbl="node1" presStyleIdx="3" presStyleCnt="4" custScaleX="2384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9083D98-A7A6-4BF2-A0EC-8A16077FDAC5}" type="pres">
      <dgm:prSet presAssocID="{AA38C1B0-C116-4575-AD4E-E19B385471EC}" presName="negativeSpace" presStyleCnt="0"/>
      <dgm:spPr/>
    </dgm:pt>
    <dgm:pt modelId="{C444C758-E164-47F3-840F-DC4C1ABE7B85}" type="pres">
      <dgm:prSet presAssocID="{AA38C1B0-C116-4575-AD4E-E19B385471EC}" presName="childText" presStyleLbl="conFgAcc1" presStyleIdx="3" presStyleCnt="4">
        <dgm:presLayoutVars>
          <dgm:bulletEnabled val="1"/>
        </dgm:presLayoutVars>
      </dgm:prSet>
      <dgm:spPr>
        <a:noFill/>
      </dgm:spPr>
    </dgm:pt>
  </dgm:ptLst>
  <dgm:cxnLst>
    <dgm:cxn modelId="{8E1ACA8C-57E7-4175-BDB4-75CDFE60B2E3}" type="presOf" srcId="{F19BD321-861F-4CDF-A7C5-EDC8F2139136}" destId="{61363915-A73B-4769-92D9-B6081667EDDA}" srcOrd="0" destOrd="0" presId="urn:microsoft.com/office/officeart/2005/8/layout/list1#1"/>
    <dgm:cxn modelId="{5C87239D-BDDC-49EB-B2DE-C9AEEAEA8977}" type="presOf" srcId="{82FD31EC-8703-4F75-A1C6-C90B5F48BA36}" destId="{362B8515-7DBC-409E-8373-5337BA133457}" srcOrd="0" destOrd="0" presId="urn:microsoft.com/office/officeart/2005/8/layout/list1#1"/>
    <dgm:cxn modelId="{7633C52B-EAD8-4FF0-AEA4-C84DB465C2A1}" type="presOf" srcId="{82FD31EC-8703-4F75-A1C6-C90B5F48BA36}" destId="{70978F3A-7CD9-48A3-9716-B3C8DE94A349}" srcOrd="1" destOrd="0" presId="urn:microsoft.com/office/officeart/2005/8/layout/list1#1"/>
    <dgm:cxn modelId="{4AE70613-550D-4379-BA1A-228E7A2F1DB3}" type="presOf" srcId="{DA8D5AE0-6FDC-455A-BDF3-926898FC4FD3}" destId="{4F0F7466-FD60-4F58-959D-CF69464AD31F}" srcOrd="0" destOrd="0" presId="urn:microsoft.com/office/officeart/2005/8/layout/list1#1"/>
    <dgm:cxn modelId="{616201C1-7EEE-40BB-BDBA-4FDC39AE4E65}" srcId="{DA8D5AE0-6FDC-455A-BDF3-926898FC4FD3}" destId="{F19BD321-861F-4CDF-A7C5-EDC8F2139136}" srcOrd="2" destOrd="0" parTransId="{F6D287F2-515A-4383-B2D2-93BC920DBE74}" sibTransId="{F843B5E1-E495-48F6-9395-DD92972162C8}"/>
    <dgm:cxn modelId="{7C983C18-DF73-4FA2-BAEA-75757949DED8}" type="presOf" srcId="{50D51410-88C8-4050-9246-14A6A6FF9E7A}" destId="{01469CD5-8BA0-4EAC-9011-540CAE689AFD}" srcOrd="0" destOrd="0" presId="urn:microsoft.com/office/officeart/2005/8/layout/list1#1"/>
    <dgm:cxn modelId="{32C746A7-FDB0-472B-B6B7-9A68E8700603}" type="presOf" srcId="{F19BD321-861F-4CDF-A7C5-EDC8F2139136}" destId="{5EF8F3E0-1B48-49A0-9F4F-61E8378211C6}" srcOrd="1" destOrd="0" presId="urn:microsoft.com/office/officeart/2005/8/layout/list1#1"/>
    <dgm:cxn modelId="{143D110D-6BB8-4595-9489-0704E0F3D2E8}" srcId="{82FD31EC-8703-4F75-A1C6-C90B5F48BA36}" destId="{50D51410-88C8-4050-9246-14A6A6FF9E7A}" srcOrd="0" destOrd="0" parTransId="{90335D44-AEEF-46E7-8549-742A7D3D08AD}" sibTransId="{F4A0E0D3-FEB0-4F92-AC86-2CD0E9210284}"/>
    <dgm:cxn modelId="{BEE74ADF-19E8-48F1-808E-23D6B8C7231B}" type="presOf" srcId="{38B18B7A-C18A-4CEC-8F56-83B17C378F2A}" destId="{AE2D5969-7060-4F4F-BDC7-D8AFED469C93}" srcOrd="0" destOrd="0" presId="urn:microsoft.com/office/officeart/2005/8/layout/list1#1"/>
    <dgm:cxn modelId="{18C7C2E3-339D-4610-8980-D47E684AC2E0}" srcId="{DA8D5AE0-6FDC-455A-BDF3-926898FC4FD3}" destId="{38B18B7A-C18A-4CEC-8F56-83B17C378F2A}" srcOrd="1" destOrd="0" parTransId="{5F476B7E-7130-4F42-B73D-7CBF00403E0D}" sibTransId="{BD5A2529-180F-4559-943A-820346D0FA3E}"/>
    <dgm:cxn modelId="{8F726855-31F0-4BD6-8E2F-27B72B032D69}" srcId="{DA8D5AE0-6FDC-455A-BDF3-926898FC4FD3}" destId="{82FD31EC-8703-4F75-A1C6-C90B5F48BA36}" srcOrd="0" destOrd="0" parTransId="{1DE9F69B-146E-41B0-983A-E47AA002C326}" sibTransId="{047C3118-5D94-4CB5-9C68-FCBEEA6BC1E5}"/>
    <dgm:cxn modelId="{BB32DFE1-7513-4C4A-9E3E-6081BA9AF064}" type="presOf" srcId="{38B18B7A-C18A-4CEC-8F56-83B17C378F2A}" destId="{D46D11A4-1041-40F8-87B8-DED0F54BFFE0}" srcOrd="1" destOrd="0" presId="urn:microsoft.com/office/officeart/2005/8/layout/list1#1"/>
    <dgm:cxn modelId="{AE01DF2A-D7E8-427B-8214-E7DF8BE0AA0C}" type="presOf" srcId="{AA38C1B0-C116-4575-AD4E-E19B385471EC}" destId="{D4F69C28-9B6B-4D19-AD8B-6B369FAFBA40}" srcOrd="0" destOrd="0" presId="urn:microsoft.com/office/officeart/2005/8/layout/list1#1"/>
    <dgm:cxn modelId="{5A7E45C8-6D91-4D3E-A0C7-80D6DBAA4F61}" type="presOf" srcId="{AA38C1B0-C116-4575-AD4E-E19B385471EC}" destId="{624A369E-D60B-4A9C-9B15-3AC5DFD74FCB}" srcOrd="1" destOrd="0" presId="urn:microsoft.com/office/officeart/2005/8/layout/list1#1"/>
    <dgm:cxn modelId="{9381F3A6-5CBC-464B-BD2F-062C0F600B6F}" srcId="{DA8D5AE0-6FDC-455A-BDF3-926898FC4FD3}" destId="{AA38C1B0-C116-4575-AD4E-E19B385471EC}" srcOrd="3" destOrd="0" parTransId="{1BB5CB25-1EAA-4A98-A6C3-AE5560CB132B}" sibTransId="{578DB127-17E4-4915-B4FB-F39110268E7D}"/>
    <dgm:cxn modelId="{7C12A9A5-65A5-4303-A30D-88E618F502E3}" type="presParOf" srcId="{4F0F7466-FD60-4F58-959D-CF69464AD31F}" destId="{BA43F28B-1C88-4188-8F22-82FE0AAE672E}" srcOrd="0" destOrd="0" presId="urn:microsoft.com/office/officeart/2005/8/layout/list1#1"/>
    <dgm:cxn modelId="{D8664BF8-FCBD-41EB-A9D8-53AF9F3BE61C}" type="presParOf" srcId="{BA43F28B-1C88-4188-8F22-82FE0AAE672E}" destId="{362B8515-7DBC-409E-8373-5337BA133457}" srcOrd="0" destOrd="0" presId="urn:microsoft.com/office/officeart/2005/8/layout/list1#1"/>
    <dgm:cxn modelId="{D140984C-E208-4537-A32F-B691E781A18C}" type="presParOf" srcId="{BA43F28B-1C88-4188-8F22-82FE0AAE672E}" destId="{70978F3A-7CD9-48A3-9716-B3C8DE94A349}" srcOrd="1" destOrd="0" presId="urn:microsoft.com/office/officeart/2005/8/layout/list1#1"/>
    <dgm:cxn modelId="{7A46F5FE-9507-4CA6-AD94-56045C86EE6A}" type="presParOf" srcId="{4F0F7466-FD60-4F58-959D-CF69464AD31F}" destId="{3B214FAA-6B49-4E37-B204-72ADC6296FAC}" srcOrd="1" destOrd="0" presId="urn:microsoft.com/office/officeart/2005/8/layout/list1#1"/>
    <dgm:cxn modelId="{6E714A8D-D0E8-49C7-96AF-ECBA7EFAD7AC}" type="presParOf" srcId="{4F0F7466-FD60-4F58-959D-CF69464AD31F}" destId="{01469CD5-8BA0-4EAC-9011-540CAE689AFD}" srcOrd="2" destOrd="0" presId="urn:microsoft.com/office/officeart/2005/8/layout/list1#1"/>
    <dgm:cxn modelId="{2794780D-BD72-455D-88D3-675A80FDCD1F}" type="presParOf" srcId="{4F0F7466-FD60-4F58-959D-CF69464AD31F}" destId="{9C4E3481-C114-47FF-A3C7-F0048F585C1C}" srcOrd="3" destOrd="0" presId="urn:microsoft.com/office/officeart/2005/8/layout/list1#1"/>
    <dgm:cxn modelId="{1D0BAC53-2E1D-4FFD-8A3B-A27A13053EF5}" type="presParOf" srcId="{4F0F7466-FD60-4F58-959D-CF69464AD31F}" destId="{F52E5F41-F421-405F-9466-D88EDAE0CAB9}" srcOrd="4" destOrd="0" presId="urn:microsoft.com/office/officeart/2005/8/layout/list1#1"/>
    <dgm:cxn modelId="{E9AAA8A2-D1A7-4857-8202-654D77ACEC70}" type="presParOf" srcId="{F52E5F41-F421-405F-9466-D88EDAE0CAB9}" destId="{AE2D5969-7060-4F4F-BDC7-D8AFED469C93}" srcOrd="0" destOrd="0" presId="urn:microsoft.com/office/officeart/2005/8/layout/list1#1"/>
    <dgm:cxn modelId="{C4819068-F2CC-49F4-A6F3-3E7DDD4D5B6D}" type="presParOf" srcId="{F52E5F41-F421-405F-9466-D88EDAE0CAB9}" destId="{D46D11A4-1041-40F8-87B8-DED0F54BFFE0}" srcOrd="1" destOrd="0" presId="urn:microsoft.com/office/officeart/2005/8/layout/list1#1"/>
    <dgm:cxn modelId="{5801E315-A7FA-4131-BCCB-DA586FCBFBBD}" type="presParOf" srcId="{4F0F7466-FD60-4F58-959D-CF69464AD31F}" destId="{2BA51C5C-7EEC-46E1-8013-46859BF0B555}" srcOrd="5" destOrd="0" presId="urn:microsoft.com/office/officeart/2005/8/layout/list1#1"/>
    <dgm:cxn modelId="{CDA2E051-7D23-42EE-9851-FF551160EE9C}" type="presParOf" srcId="{4F0F7466-FD60-4F58-959D-CF69464AD31F}" destId="{AC17E7DA-7560-4724-BCFA-1252E788EF52}" srcOrd="6" destOrd="0" presId="urn:microsoft.com/office/officeart/2005/8/layout/list1#1"/>
    <dgm:cxn modelId="{824D39E0-8C75-44F5-9207-BC5003098EE8}" type="presParOf" srcId="{4F0F7466-FD60-4F58-959D-CF69464AD31F}" destId="{B989ABBA-8EB4-4715-99AC-CFE7080BEBF3}" srcOrd="7" destOrd="0" presId="urn:microsoft.com/office/officeart/2005/8/layout/list1#1"/>
    <dgm:cxn modelId="{EB4131F0-4CA1-4319-A183-7496CAF1DD63}" type="presParOf" srcId="{4F0F7466-FD60-4F58-959D-CF69464AD31F}" destId="{DF63FF5E-1155-4286-96D3-7227196AC7C0}" srcOrd="8" destOrd="0" presId="urn:microsoft.com/office/officeart/2005/8/layout/list1#1"/>
    <dgm:cxn modelId="{85CF00E2-4CB0-4D88-9087-BCAC171D5409}" type="presParOf" srcId="{DF63FF5E-1155-4286-96D3-7227196AC7C0}" destId="{61363915-A73B-4769-92D9-B6081667EDDA}" srcOrd="0" destOrd="0" presId="urn:microsoft.com/office/officeart/2005/8/layout/list1#1"/>
    <dgm:cxn modelId="{754BF637-EE86-47C2-9CE8-D6226EB7470E}" type="presParOf" srcId="{DF63FF5E-1155-4286-96D3-7227196AC7C0}" destId="{5EF8F3E0-1B48-49A0-9F4F-61E8378211C6}" srcOrd="1" destOrd="0" presId="urn:microsoft.com/office/officeart/2005/8/layout/list1#1"/>
    <dgm:cxn modelId="{A9E5C75E-6B1A-41C5-9299-9F1B87649DC0}" type="presParOf" srcId="{4F0F7466-FD60-4F58-959D-CF69464AD31F}" destId="{0E80BEAB-2F25-47BA-955B-99652DF47E5C}" srcOrd="9" destOrd="0" presId="urn:microsoft.com/office/officeart/2005/8/layout/list1#1"/>
    <dgm:cxn modelId="{43276944-ECB2-44ED-A1F5-AD11D22BC411}" type="presParOf" srcId="{4F0F7466-FD60-4F58-959D-CF69464AD31F}" destId="{E1A49483-BF5E-468C-8E26-DD348C44E747}" srcOrd="10" destOrd="0" presId="urn:microsoft.com/office/officeart/2005/8/layout/list1#1"/>
    <dgm:cxn modelId="{4147BA53-DE79-48FC-8957-0C7082463FD4}" type="presParOf" srcId="{4F0F7466-FD60-4F58-959D-CF69464AD31F}" destId="{246B9738-B873-4B50-92FB-F2E693926B7F}" srcOrd="11" destOrd="0" presId="urn:microsoft.com/office/officeart/2005/8/layout/list1#1"/>
    <dgm:cxn modelId="{DC9051F8-E76E-4084-A09A-2F1C52B452BA}" type="presParOf" srcId="{4F0F7466-FD60-4F58-959D-CF69464AD31F}" destId="{85DBF472-ABD4-4446-9BD4-2F5B40795732}" srcOrd="12" destOrd="0" presId="urn:microsoft.com/office/officeart/2005/8/layout/list1#1"/>
    <dgm:cxn modelId="{F807E186-5A2C-48F2-9B66-0A1EF15F502C}" type="presParOf" srcId="{85DBF472-ABD4-4446-9BD4-2F5B40795732}" destId="{D4F69C28-9B6B-4D19-AD8B-6B369FAFBA40}" srcOrd="0" destOrd="0" presId="urn:microsoft.com/office/officeart/2005/8/layout/list1#1"/>
    <dgm:cxn modelId="{AEF15F1C-A26A-4F02-8F5E-F66E7EE9449E}" type="presParOf" srcId="{85DBF472-ABD4-4446-9BD4-2F5B40795732}" destId="{624A369E-D60B-4A9C-9B15-3AC5DFD74FCB}" srcOrd="1" destOrd="0" presId="urn:microsoft.com/office/officeart/2005/8/layout/list1#1"/>
    <dgm:cxn modelId="{50FE2BAF-EED9-469B-AD36-1BAAEB350A32}" type="presParOf" srcId="{4F0F7466-FD60-4F58-959D-CF69464AD31F}" destId="{D9083D98-A7A6-4BF2-A0EC-8A16077FDAC5}" srcOrd="13" destOrd="0" presId="urn:microsoft.com/office/officeart/2005/8/layout/list1#1"/>
    <dgm:cxn modelId="{FD66A47B-5206-4430-A8F4-E43FDEE1505D}" type="presParOf" srcId="{4F0F7466-FD60-4F58-959D-CF69464AD31F}" destId="{C444C758-E164-47F3-840F-DC4C1ABE7B85}" srcOrd="14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A8D5AE0-6FDC-455A-BDF3-926898FC4FD3}" type="doc">
      <dgm:prSet loTypeId="urn:microsoft.com/office/officeart/2005/8/layout/list1#1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zh-CN" altLang="en-US"/>
        </a:p>
      </dgm:t>
    </dgm:pt>
    <dgm:pt modelId="{82FD31EC-8703-4F75-A1C6-C90B5F48BA36}">
      <dgm:prSet phldrT="[文本]" phldr="0" custT="0"/>
      <dgm:spPr/>
      <dgm:t>
        <a:bodyPr vert="horz" wrap="square"/>
        <a:lstStyle>
          <a:lvl1pPr algn="l">
            <a:defRPr sz="1200"/>
          </a:lvl1pPr>
          <a:lvl2pPr marL="57150" indent="-57150" algn="l">
            <a:defRPr sz="900"/>
          </a:lvl2pPr>
          <a:lvl3pPr marL="114300" indent="-57150" algn="l">
            <a:defRPr sz="900"/>
          </a:lvl3pPr>
          <a:lvl4pPr marL="171450" indent="-57150" algn="l">
            <a:defRPr sz="900"/>
          </a:lvl4pPr>
          <a:lvl5pPr marL="228600" indent="-57150" algn="l">
            <a:defRPr sz="900"/>
          </a:lvl5pPr>
          <a:lvl6pPr marL="285750" indent="-57150" algn="l">
            <a:defRPr sz="900"/>
          </a:lvl6pPr>
          <a:lvl7pPr marL="342900" indent="-57150" algn="l">
            <a:defRPr sz="900"/>
          </a:lvl7pPr>
          <a:lvl8pPr marL="400050" indent="-57150" algn="l">
            <a:defRPr sz="900"/>
          </a:lvl8pPr>
          <a:lvl9pPr marL="457200" indent="-57150" algn="l">
            <a:defRPr sz="9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/>
            <a:t>第一步</a:t>
          </a:r>
        </a:p>
      </dgm:t>
    </dgm:pt>
    <dgm:pt modelId="{1DE9F69B-146E-41B0-983A-E47AA002C326}" cxnId="{F827F739-42AC-4D7E-B71A-8668F0149A40}" type="parTrans">
      <dgm:prSet/>
      <dgm:spPr/>
      <dgm:t>
        <a:bodyPr/>
        <a:lstStyle/>
        <a:p>
          <a:endParaRPr lang="zh-CN" altLang="en-US"/>
        </a:p>
      </dgm:t>
    </dgm:pt>
    <dgm:pt modelId="{047C3118-5D94-4CB5-9C68-FCBEEA6BC1E5}" cxnId="{F827F739-42AC-4D7E-B71A-8668F0149A40}" type="sibTrans">
      <dgm:prSet/>
      <dgm:spPr/>
      <dgm:t>
        <a:bodyPr/>
        <a:lstStyle/>
        <a:p>
          <a:endParaRPr lang="zh-CN" altLang="en-US"/>
        </a:p>
      </dgm:t>
    </dgm:pt>
    <dgm:pt modelId="{50D51410-88C8-4050-9246-14A6A6FF9E7A}">
      <dgm:prSet/>
      <dgm:spPr>
        <a:noFill/>
      </dgm:spPr>
      <dgm:t>
        <a:bodyPr/>
        <a:lstStyle/>
        <a:p>
          <a:endParaRPr lang="zh-CN" altLang="en-US"/>
        </a:p>
      </dgm:t>
    </dgm:pt>
    <dgm:pt modelId="{90335D44-AEEF-46E7-8549-742A7D3D08AD}" cxnId="{44E7DB52-80E0-4A21-B480-CF710CAB76CC}" type="parTrans">
      <dgm:prSet/>
      <dgm:spPr/>
      <dgm:t>
        <a:bodyPr/>
        <a:lstStyle/>
        <a:p>
          <a:endParaRPr lang="zh-CN" altLang="en-US"/>
        </a:p>
      </dgm:t>
    </dgm:pt>
    <dgm:pt modelId="{F4A0E0D3-FEB0-4F92-AC86-2CD0E9210284}" cxnId="{44E7DB52-80E0-4A21-B480-CF710CAB76CC}" type="sibTrans">
      <dgm:prSet/>
      <dgm:spPr/>
      <dgm:t>
        <a:bodyPr/>
        <a:lstStyle/>
        <a:p>
          <a:endParaRPr lang="zh-CN" altLang="en-US"/>
        </a:p>
      </dgm:t>
    </dgm:pt>
    <dgm:pt modelId="{38B18B7A-C18A-4CEC-8F56-83B17C378F2A}">
      <dgm:prSet phldr="0" custT="0"/>
      <dgm:spPr/>
      <dgm:t>
        <a:bodyPr vert="horz" wrap="square"/>
        <a:lstStyle>
          <a:lvl1pPr algn="l">
            <a:defRPr sz="1200"/>
          </a:lvl1pPr>
          <a:lvl2pPr marL="57150" indent="-57150" algn="l">
            <a:defRPr sz="900"/>
          </a:lvl2pPr>
          <a:lvl3pPr marL="114300" indent="-57150" algn="l">
            <a:defRPr sz="900"/>
          </a:lvl3pPr>
          <a:lvl4pPr marL="171450" indent="-57150" algn="l">
            <a:defRPr sz="900"/>
          </a:lvl4pPr>
          <a:lvl5pPr marL="228600" indent="-57150" algn="l">
            <a:defRPr sz="900"/>
          </a:lvl5pPr>
          <a:lvl6pPr marL="285750" indent="-57150" algn="l">
            <a:defRPr sz="900"/>
          </a:lvl6pPr>
          <a:lvl7pPr marL="342900" indent="-57150" algn="l">
            <a:defRPr sz="900"/>
          </a:lvl7pPr>
          <a:lvl8pPr marL="400050" indent="-57150" algn="l">
            <a:defRPr sz="900"/>
          </a:lvl8pPr>
          <a:lvl9pPr marL="457200" indent="-57150" algn="l">
            <a:defRPr sz="9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/>
            <a:t>第二步</a:t>
          </a:r>
        </a:p>
      </dgm:t>
    </dgm:pt>
    <dgm:pt modelId="{5F476B7E-7130-4F42-B73D-7CBF00403E0D}" cxnId="{6111D4D7-15F2-4281-B1A4-08355F2B709F}" type="parTrans">
      <dgm:prSet/>
      <dgm:spPr/>
      <dgm:t>
        <a:bodyPr/>
        <a:lstStyle/>
        <a:p>
          <a:endParaRPr lang="zh-CN" altLang="en-US"/>
        </a:p>
      </dgm:t>
    </dgm:pt>
    <dgm:pt modelId="{BD5A2529-180F-4559-943A-820346D0FA3E}" cxnId="{6111D4D7-15F2-4281-B1A4-08355F2B709F}" type="sibTrans">
      <dgm:prSet/>
      <dgm:spPr/>
      <dgm:t>
        <a:bodyPr/>
        <a:lstStyle/>
        <a:p>
          <a:endParaRPr lang="zh-CN" altLang="en-US"/>
        </a:p>
      </dgm:t>
    </dgm:pt>
    <dgm:pt modelId="{F19BD321-861F-4CDF-A7C5-EDC8F2139136}">
      <dgm:prSet phldrT="[文本]" phldr="0" custT="0"/>
      <dgm:spPr/>
      <dgm:t>
        <a:bodyPr vert="horz" wrap="square"/>
        <a:lstStyle>
          <a:lvl1pPr algn="l">
            <a:defRPr sz="1200"/>
          </a:lvl1pPr>
          <a:lvl2pPr marL="57150" indent="-57150" algn="l">
            <a:defRPr sz="900"/>
          </a:lvl2pPr>
          <a:lvl3pPr marL="114300" indent="-57150" algn="l">
            <a:defRPr sz="900"/>
          </a:lvl3pPr>
          <a:lvl4pPr marL="171450" indent="-57150" algn="l">
            <a:defRPr sz="900"/>
          </a:lvl4pPr>
          <a:lvl5pPr marL="228600" indent="-57150" algn="l">
            <a:defRPr sz="900"/>
          </a:lvl5pPr>
          <a:lvl6pPr marL="285750" indent="-57150" algn="l">
            <a:defRPr sz="900"/>
          </a:lvl6pPr>
          <a:lvl7pPr marL="342900" indent="-57150" algn="l">
            <a:defRPr sz="900"/>
          </a:lvl7pPr>
          <a:lvl8pPr marL="400050" indent="-57150" algn="l">
            <a:defRPr sz="900"/>
          </a:lvl8pPr>
          <a:lvl9pPr marL="457200" indent="-57150" algn="l">
            <a:defRPr sz="9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/>
            <a:t>第三步</a:t>
          </a:r>
        </a:p>
      </dgm:t>
    </dgm:pt>
    <dgm:pt modelId="{F6D287F2-515A-4383-B2D2-93BC920DBE74}" cxnId="{6A4D068E-7EA2-4497-A800-458021F47F0B}" type="parTrans">
      <dgm:prSet/>
      <dgm:spPr/>
      <dgm:t>
        <a:bodyPr/>
        <a:lstStyle/>
        <a:p>
          <a:endParaRPr lang="zh-CN" altLang="en-US"/>
        </a:p>
      </dgm:t>
    </dgm:pt>
    <dgm:pt modelId="{F843B5E1-E495-48F6-9395-DD92972162C8}" cxnId="{6A4D068E-7EA2-4497-A800-458021F47F0B}" type="sibTrans">
      <dgm:prSet/>
      <dgm:spPr/>
      <dgm:t>
        <a:bodyPr/>
        <a:lstStyle/>
        <a:p>
          <a:endParaRPr lang="zh-CN" altLang="en-US"/>
        </a:p>
      </dgm:t>
    </dgm:pt>
    <dgm:pt modelId="{4F0F7466-FD60-4F58-959D-CF69464AD31F}" type="pres">
      <dgm:prSet presAssocID="{DA8D5AE0-6FDC-455A-BDF3-926898FC4FD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BA43F28B-1C88-4188-8F22-82FE0AAE672E}" type="pres">
      <dgm:prSet presAssocID="{82FD31EC-8703-4F75-A1C6-C90B5F48BA36}" presName="parentLin" presStyleCnt="0"/>
      <dgm:spPr/>
    </dgm:pt>
    <dgm:pt modelId="{362B8515-7DBC-409E-8373-5337BA133457}" type="pres">
      <dgm:prSet presAssocID="{82FD31EC-8703-4F75-A1C6-C90B5F48BA36}" presName="parentLeftMargin" presStyleLbl="node1" presStyleIdx="0" presStyleCnt="3"/>
      <dgm:spPr/>
      <dgm:t>
        <a:bodyPr/>
        <a:lstStyle/>
        <a:p>
          <a:endParaRPr lang="zh-CN" altLang="en-US"/>
        </a:p>
      </dgm:t>
    </dgm:pt>
    <dgm:pt modelId="{70978F3A-7CD9-48A3-9716-B3C8DE94A349}" type="pres">
      <dgm:prSet presAssocID="{82FD31EC-8703-4F75-A1C6-C90B5F48BA36}" presName="parentText" presStyleLbl="node1" presStyleIdx="0" presStyleCnt="3" custScaleX="2384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B214FAA-6B49-4E37-B204-72ADC6296FAC}" type="pres">
      <dgm:prSet presAssocID="{82FD31EC-8703-4F75-A1C6-C90B5F48BA36}" presName="negativeSpace" presStyleCnt="0"/>
      <dgm:spPr/>
    </dgm:pt>
    <dgm:pt modelId="{01469CD5-8BA0-4EAC-9011-540CAE689AFD}" type="pres">
      <dgm:prSet presAssocID="{82FD31EC-8703-4F75-A1C6-C90B5F48BA36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C4E3481-C114-47FF-A3C7-F0048F585C1C}" type="pres">
      <dgm:prSet presAssocID="{047C3118-5D94-4CB5-9C68-FCBEEA6BC1E5}" presName="spaceBetweenRectangles" presStyleCnt="0"/>
      <dgm:spPr/>
    </dgm:pt>
    <dgm:pt modelId="{F52E5F41-F421-405F-9466-D88EDAE0CAB9}" type="pres">
      <dgm:prSet presAssocID="{38B18B7A-C18A-4CEC-8F56-83B17C378F2A}" presName="parentLin" presStyleCnt="0"/>
      <dgm:spPr/>
    </dgm:pt>
    <dgm:pt modelId="{AE2D5969-7060-4F4F-BDC7-D8AFED469C93}" type="pres">
      <dgm:prSet presAssocID="{38B18B7A-C18A-4CEC-8F56-83B17C378F2A}" presName="parentLeftMargin" presStyleLbl="node1" presStyleIdx="0" presStyleCnt="3"/>
      <dgm:spPr/>
      <dgm:t>
        <a:bodyPr/>
        <a:lstStyle/>
        <a:p>
          <a:endParaRPr lang="zh-CN" altLang="en-US"/>
        </a:p>
      </dgm:t>
    </dgm:pt>
    <dgm:pt modelId="{D46D11A4-1041-40F8-87B8-DED0F54BFFE0}" type="pres">
      <dgm:prSet presAssocID="{38B18B7A-C18A-4CEC-8F56-83B17C378F2A}" presName="parentText" presStyleLbl="node1" presStyleIdx="1" presStyleCnt="3" custScaleX="2384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BA51C5C-7EEC-46E1-8013-46859BF0B555}" type="pres">
      <dgm:prSet presAssocID="{38B18B7A-C18A-4CEC-8F56-83B17C378F2A}" presName="negativeSpace" presStyleCnt="0"/>
      <dgm:spPr/>
    </dgm:pt>
    <dgm:pt modelId="{AC17E7DA-7560-4724-BCFA-1252E788EF52}" type="pres">
      <dgm:prSet presAssocID="{38B18B7A-C18A-4CEC-8F56-83B17C378F2A}" presName="childText" presStyleLbl="conFgAcc1" presStyleIdx="1" presStyleCnt="3">
        <dgm:presLayoutVars>
          <dgm:bulletEnabled val="1"/>
        </dgm:presLayoutVars>
      </dgm:prSet>
      <dgm:spPr>
        <a:noFill/>
      </dgm:spPr>
    </dgm:pt>
    <dgm:pt modelId="{B989ABBA-8EB4-4715-99AC-CFE7080BEBF3}" type="pres">
      <dgm:prSet presAssocID="{BD5A2529-180F-4559-943A-820346D0FA3E}" presName="spaceBetweenRectangles" presStyleCnt="0"/>
      <dgm:spPr/>
    </dgm:pt>
    <dgm:pt modelId="{DF63FF5E-1155-4286-96D3-7227196AC7C0}" type="pres">
      <dgm:prSet presAssocID="{F19BD321-861F-4CDF-A7C5-EDC8F2139136}" presName="parentLin" presStyleCnt="0"/>
      <dgm:spPr/>
    </dgm:pt>
    <dgm:pt modelId="{61363915-A73B-4769-92D9-B6081667EDDA}" type="pres">
      <dgm:prSet presAssocID="{F19BD321-861F-4CDF-A7C5-EDC8F2139136}" presName="parentLeftMargin" presStyleLbl="node1" presStyleIdx="1" presStyleCnt="3"/>
      <dgm:spPr/>
      <dgm:t>
        <a:bodyPr/>
        <a:lstStyle/>
        <a:p>
          <a:endParaRPr lang="zh-CN" altLang="en-US"/>
        </a:p>
      </dgm:t>
    </dgm:pt>
    <dgm:pt modelId="{5EF8F3E0-1B48-49A0-9F4F-61E8378211C6}" type="pres">
      <dgm:prSet presAssocID="{F19BD321-861F-4CDF-A7C5-EDC8F2139136}" presName="parentText" presStyleLbl="node1" presStyleIdx="2" presStyleCnt="3" custScaleX="2384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E80BEAB-2F25-47BA-955B-99652DF47E5C}" type="pres">
      <dgm:prSet presAssocID="{F19BD321-861F-4CDF-A7C5-EDC8F2139136}" presName="negativeSpace" presStyleCnt="0"/>
      <dgm:spPr/>
    </dgm:pt>
    <dgm:pt modelId="{E1A49483-BF5E-468C-8E26-DD348C44E747}" type="pres">
      <dgm:prSet presAssocID="{F19BD321-861F-4CDF-A7C5-EDC8F2139136}" presName="childText" presStyleLbl="conFgAcc1" presStyleIdx="2" presStyleCnt="3">
        <dgm:presLayoutVars>
          <dgm:bulletEnabled val="1"/>
        </dgm:presLayoutVars>
      </dgm:prSet>
      <dgm:spPr>
        <a:noFill/>
      </dgm:spPr>
    </dgm:pt>
  </dgm:ptLst>
  <dgm:cxnLst>
    <dgm:cxn modelId="{7EEA84FB-F157-47B0-A1E3-381636CE307A}" type="presOf" srcId="{F19BD321-861F-4CDF-A7C5-EDC8F2139136}" destId="{61363915-A73B-4769-92D9-B6081667EDDA}" srcOrd="0" destOrd="0" presId="urn:microsoft.com/office/officeart/2005/8/layout/list1#1"/>
    <dgm:cxn modelId="{025988F2-468F-4818-BC54-30F3636ADFA6}" type="presOf" srcId="{F19BD321-861F-4CDF-A7C5-EDC8F2139136}" destId="{5EF8F3E0-1B48-49A0-9F4F-61E8378211C6}" srcOrd="1" destOrd="0" presId="urn:microsoft.com/office/officeart/2005/8/layout/list1#1"/>
    <dgm:cxn modelId="{F827F739-42AC-4D7E-B71A-8668F0149A40}" srcId="{DA8D5AE0-6FDC-455A-BDF3-926898FC4FD3}" destId="{82FD31EC-8703-4F75-A1C6-C90B5F48BA36}" srcOrd="0" destOrd="0" parTransId="{1DE9F69B-146E-41B0-983A-E47AA002C326}" sibTransId="{047C3118-5D94-4CB5-9C68-FCBEEA6BC1E5}"/>
    <dgm:cxn modelId="{3CBDB160-871C-47A6-A3D3-B3974A5B1EC5}" type="presOf" srcId="{38B18B7A-C18A-4CEC-8F56-83B17C378F2A}" destId="{AE2D5969-7060-4F4F-BDC7-D8AFED469C93}" srcOrd="0" destOrd="0" presId="urn:microsoft.com/office/officeart/2005/8/layout/list1#1"/>
    <dgm:cxn modelId="{3D0BE1E0-E655-409D-BE48-7BDC112FFF87}" type="presOf" srcId="{50D51410-88C8-4050-9246-14A6A6FF9E7A}" destId="{01469CD5-8BA0-4EAC-9011-540CAE689AFD}" srcOrd="0" destOrd="0" presId="urn:microsoft.com/office/officeart/2005/8/layout/list1#1"/>
    <dgm:cxn modelId="{6A4D068E-7EA2-4497-A800-458021F47F0B}" srcId="{DA8D5AE0-6FDC-455A-BDF3-926898FC4FD3}" destId="{F19BD321-861F-4CDF-A7C5-EDC8F2139136}" srcOrd="2" destOrd="0" parTransId="{F6D287F2-515A-4383-B2D2-93BC920DBE74}" sibTransId="{F843B5E1-E495-48F6-9395-DD92972162C8}"/>
    <dgm:cxn modelId="{7CFDD92F-6D9A-4838-B544-182C9F06627D}" type="presOf" srcId="{82FD31EC-8703-4F75-A1C6-C90B5F48BA36}" destId="{70978F3A-7CD9-48A3-9716-B3C8DE94A349}" srcOrd="1" destOrd="0" presId="urn:microsoft.com/office/officeart/2005/8/layout/list1#1"/>
    <dgm:cxn modelId="{37AD6816-231E-4684-89A2-2A5D2B0C3C0B}" type="presOf" srcId="{38B18B7A-C18A-4CEC-8F56-83B17C378F2A}" destId="{D46D11A4-1041-40F8-87B8-DED0F54BFFE0}" srcOrd="1" destOrd="0" presId="urn:microsoft.com/office/officeart/2005/8/layout/list1#1"/>
    <dgm:cxn modelId="{44E7DB52-80E0-4A21-B480-CF710CAB76CC}" srcId="{82FD31EC-8703-4F75-A1C6-C90B5F48BA36}" destId="{50D51410-88C8-4050-9246-14A6A6FF9E7A}" srcOrd="0" destOrd="0" parTransId="{90335D44-AEEF-46E7-8549-742A7D3D08AD}" sibTransId="{F4A0E0D3-FEB0-4F92-AC86-2CD0E9210284}"/>
    <dgm:cxn modelId="{24814367-4E3F-48A3-8004-464A711CD08F}" type="presOf" srcId="{82FD31EC-8703-4F75-A1C6-C90B5F48BA36}" destId="{362B8515-7DBC-409E-8373-5337BA133457}" srcOrd="0" destOrd="0" presId="urn:microsoft.com/office/officeart/2005/8/layout/list1#1"/>
    <dgm:cxn modelId="{6111D4D7-15F2-4281-B1A4-08355F2B709F}" srcId="{DA8D5AE0-6FDC-455A-BDF3-926898FC4FD3}" destId="{38B18B7A-C18A-4CEC-8F56-83B17C378F2A}" srcOrd="1" destOrd="0" parTransId="{5F476B7E-7130-4F42-B73D-7CBF00403E0D}" sibTransId="{BD5A2529-180F-4559-943A-820346D0FA3E}"/>
    <dgm:cxn modelId="{29F11428-E48E-4244-9EED-E43970BC67D8}" type="presOf" srcId="{DA8D5AE0-6FDC-455A-BDF3-926898FC4FD3}" destId="{4F0F7466-FD60-4F58-959D-CF69464AD31F}" srcOrd="0" destOrd="0" presId="urn:microsoft.com/office/officeart/2005/8/layout/list1#1"/>
    <dgm:cxn modelId="{3E640102-00CD-44AC-83A1-203DD7F93049}" type="presParOf" srcId="{4F0F7466-FD60-4F58-959D-CF69464AD31F}" destId="{BA43F28B-1C88-4188-8F22-82FE0AAE672E}" srcOrd="0" destOrd="0" presId="urn:microsoft.com/office/officeart/2005/8/layout/list1#1"/>
    <dgm:cxn modelId="{A996A37A-A28E-42AF-8FF7-36304662904A}" type="presParOf" srcId="{BA43F28B-1C88-4188-8F22-82FE0AAE672E}" destId="{362B8515-7DBC-409E-8373-5337BA133457}" srcOrd="0" destOrd="0" presId="urn:microsoft.com/office/officeart/2005/8/layout/list1#1"/>
    <dgm:cxn modelId="{32272FDF-150E-4E0F-9496-97AF82B11BA7}" type="presParOf" srcId="{BA43F28B-1C88-4188-8F22-82FE0AAE672E}" destId="{70978F3A-7CD9-48A3-9716-B3C8DE94A349}" srcOrd="1" destOrd="0" presId="urn:microsoft.com/office/officeart/2005/8/layout/list1#1"/>
    <dgm:cxn modelId="{9A4BE87D-F067-4189-B732-32EF9FCCEB7D}" type="presParOf" srcId="{4F0F7466-FD60-4F58-959D-CF69464AD31F}" destId="{3B214FAA-6B49-4E37-B204-72ADC6296FAC}" srcOrd="1" destOrd="0" presId="urn:microsoft.com/office/officeart/2005/8/layout/list1#1"/>
    <dgm:cxn modelId="{6E69A174-D478-405F-A4B4-F5522FC3A8F8}" type="presParOf" srcId="{4F0F7466-FD60-4F58-959D-CF69464AD31F}" destId="{01469CD5-8BA0-4EAC-9011-540CAE689AFD}" srcOrd="2" destOrd="0" presId="urn:microsoft.com/office/officeart/2005/8/layout/list1#1"/>
    <dgm:cxn modelId="{3A59262C-7123-47E9-A0D9-8477A003B1CC}" type="presParOf" srcId="{4F0F7466-FD60-4F58-959D-CF69464AD31F}" destId="{9C4E3481-C114-47FF-A3C7-F0048F585C1C}" srcOrd="3" destOrd="0" presId="urn:microsoft.com/office/officeart/2005/8/layout/list1#1"/>
    <dgm:cxn modelId="{85255B83-2D74-4CC5-84D2-55BF190D2946}" type="presParOf" srcId="{4F0F7466-FD60-4F58-959D-CF69464AD31F}" destId="{F52E5F41-F421-405F-9466-D88EDAE0CAB9}" srcOrd="4" destOrd="0" presId="urn:microsoft.com/office/officeart/2005/8/layout/list1#1"/>
    <dgm:cxn modelId="{CCFD7D37-A789-4CB5-A5FD-97028876F9E0}" type="presParOf" srcId="{F52E5F41-F421-405F-9466-D88EDAE0CAB9}" destId="{AE2D5969-7060-4F4F-BDC7-D8AFED469C93}" srcOrd="0" destOrd="0" presId="urn:microsoft.com/office/officeart/2005/8/layout/list1#1"/>
    <dgm:cxn modelId="{5DEB8D8A-FFA2-4499-9057-756A030A33A9}" type="presParOf" srcId="{F52E5F41-F421-405F-9466-D88EDAE0CAB9}" destId="{D46D11A4-1041-40F8-87B8-DED0F54BFFE0}" srcOrd="1" destOrd="0" presId="urn:microsoft.com/office/officeart/2005/8/layout/list1#1"/>
    <dgm:cxn modelId="{EFA4FF22-1048-407D-90C1-A5CAEB1EA231}" type="presParOf" srcId="{4F0F7466-FD60-4F58-959D-CF69464AD31F}" destId="{2BA51C5C-7EEC-46E1-8013-46859BF0B555}" srcOrd="5" destOrd="0" presId="urn:microsoft.com/office/officeart/2005/8/layout/list1#1"/>
    <dgm:cxn modelId="{19E2E9C2-47CE-41A6-B929-4247EA3DC5D6}" type="presParOf" srcId="{4F0F7466-FD60-4F58-959D-CF69464AD31F}" destId="{AC17E7DA-7560-4724-BCFA-1252E788EF52}" srcOrd="6" destOrd="0" presId="urn:microsoft.com/office/officeart/2005/8/layout/list1#1"/>
    <dgm:cxn modelId="{B7E6A321-B60D-4F3E-8B38-B364AA4F78D5}" type="presParOf" srcId="{4F0F7466-FD60-4F58-959D-CF69464AD31F}" destId="{B989ABBA-8EB4-4715-99AC-CFE7080BEBF3}" srcOrd="7" destOrd="0" presId="urn:microsoft.com/office/officeart/2005/8/layout/list1#1"/>
    <dgm:cxn modelId="{C3169E6C-61DB-4CEC-9636-ABF64D139361}" type="presParOf" srcId="{4F0F7466-FD60-4F58-959D-CF69464AD31F}" destId="{DF63FF5E-1155-4286-96D3-7227196AC7C0}" srcOrd="8" destOrd="0" presId="urn:microsoft.com/office/officeart/2005/8/layout/list1#1"/>
    <dgm:cxn modelId="{DAFEFD41-BFBB-4E95-93A6-ABD68C17BDA7}" type="presParOf" srcId="{DF63FF5E-1155-4286-96D3-7227196AC7C0}" destId="{61363915-A73B-4769-92D9-B6081667EDDA}" srcOrd="0" destOrd="0" presId="urn:microsoft.com/office/officeart/2005/8/layout/list1#1"/>
    <dgm:cxn modelId="{2C7378B9-B00C-4F8B-AB2E-D49EDDE253B6}" type="presParOf" srcId="{DF63FF5E-1155-4286-96D3-7227196AC7C0}" destId="{5EF8F3E0-1B48-49A0-9F4F-61E8378211C6}" srcOrd="1" destOrd="0" presId="urn:microsoft.com/office/officeart/2005/8/layout/list1#1"/>
    <dgm:cxn modelId="{E3FFD0EB-5C50-40BF-9FDA-1D1F1CB5BB2F}" type="presParOf" srcId="{4F0F7466-FD60-4F58-959D-CF69464AD31F}" destId="{0E80BEAB-2F25-47BA-955B-99652DF47E5C}" srcOrd="9" destOrd="0" presId="urn:microsoft.com/office/officeart/2005/8/layout/list1#1"/>
    <dgm:cxn modelId="{BB1EBE65-4C84-4A7C-87B7-F893CC406E18}" type="presParOf" srcId="{4F0F7466-FD60-4F58-959D-CF69464AD31F}" destId="{E1A49483-BF5E-468C-8E26-DD348C44E747}" srcOrd="10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A8D5AE0-6FDC-455A-BDF3-926898FC4FD3}" type="doc">
      <dgm:prSet loTypeId="urn:microsoft.com/office/officeart/2005/8/layout/list1#1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zh-CN" altLang="en-US"/>
        </a:p>
      </dgm:t>
    </dgm:pt>
    <dgm:pt modelId="{82FD31EC-8703-4F75-A1C6-C90B5F48BA36}">
      <dgm:prSet phldrT="[文本]" phldr="0" custT="0"/>
      <dgm:spPr/>
      <dgm:t>
        <a:bodyPr vert="horz" wrap="square"/>
        <a:lstStyle>
          <a:lvl1pPr algn="l">
            <a:defRPr sz="1700"/>
          </a:lvl1pPr>
          <a:lvl2pPr marL="114300" indent="-114300" algn="l">
            <a:defRPr sz="1300"/>
          </a:lvl2pPr>
          <a:lvl3pPr marL="228600" indent="-114300" algn="l">
            <a:defRPr sz="1300"/>
          </a:lvl3pPr>
          <a:lvl4pPr marL="342900" indent="-114300" algn="l">
            <a:defRPr sz="1300"/>
          </a:lvl4pPr>
          <a:lvl5pPr marL="457200" indent="-114300" algn="l">
            <a:defRPr sz="1300"/>
          </a:lvl5pPr>
          <a:lvl6pPr marL="571500" indent="-114300" algn="l">
            <a:defRPr sz="1300"/>
          </a:lvl6pPr>
          <a:lvl7pPr marL="685800" indent="-114300" algn="l">
            <a:defRPr sz="1300"/>
          </a:lvl7pPr>
          <a:lvl8pPr marL="800100" indent="-114300" algn="l">
            <a:defRPr sz="1300"/>
          </a:lvl8pPr>
          <a:lvl9pPr marL="914400" indent="-114300" algn="l">
            <a:defRPr sz="13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/>
            <a:t>第一步</a:t>
          </a:r>
        </a:p>
      </dgm:t>
    </dgm:pt>
    <dgm:pt modelId="{1DE9F69B-146E-41B0-983A-E47AA002C326}" cxnId="{8F726855-31F0-4BD6-8E2F-27B72B032D69}" type="parTrans">
      <dgm:prSet/>
      <dgm:spPr/>
      <dgm:t>
        <a:bodyPr/>
        <a:lstStyle/>
        <a:p>
          <a:endParaRPr lang="zh-CN" altLang="en-US"/>
        </a:p>
      </dgm:t>
    </dgm:pt>
    <dgm:pt modelId="{047C3118-5D94-4CB5-9C68-FCBEEA6BC1E5}" cxnId="{8F726855-31F0-4BD6-8E2F-27B72B032D69}" type="sibTrans">
      <dgm:prSet/>
      <dgm:spPr/>
      <dgm:t>
        <a:bodyPr/>
        <a:lstStyle/>
        <a:p>
          <a:endParaRPr lang="zh-CN" altLang="en-US"/>
        </a:p>
      </dgm:t>
    </dgm:pt>
    <dgm:pt modelId="{50D51410-88C8-4050-9246-14A6A6FF9E7A}">
      <dgm:prSet/>
      <dgm:spPr>
        <a:noFill/>
      </dgm:spPr>
      <dgm:t>
        <a:bodyPr/>
        <a:lstStyle/>
        <a:p>
          <a:endParaRPr lang="zh-CN" altLang="en-US"/>
        </a:p>
      </dgm:t>
    </dgm:pt>
    <dgm:pt modelId="{90335D44-AEEF-46E7-8549-742A7D3D08AD}" cxnId="{143D110D-6BB8-4595-9489-0704E0F3D2E8}" type="parTrans">
      <dgm:prSet/>
      <dgm:spPr/>
      <dgm:t>
        <a:bodyPr/>
        <a:lstStyle/>
        <a:p>
          <a:endParaRPr lang="zh-CN" altLang="en-US"/>
        </a:p>
      </dgm:t>
    </dgm:pt>
    <dgm:pt modelId="{F4A0E0D3-FEB0-4F92-AC86-2CD0E9210284}" cxnId="{143D110D-6BB8-4595-9489-0704E0F3D2E8}" type="sibTrans">
      <dgm:prSet/>
      <dgm:spPr/>
      <dgm:t>
        <a:bodyPr/>
        <a:lstStyle/>
        <a:p>
          <a:endParaRPr lang="zh-CN" altLang="en-US"/>
        </a:p>
      </dgm:t>
    </dgm:pt>
    <dgm:pt modelId="{38B18B7A-C18A-4CEC-8F56-83B17C378F2A}">
      <dgm:prSet phldr="0" custT="0"/>
      <dgm:spPr/>
      <dgm:t>
        <a:bodyPr vert="horz" wrap="square"/>
        <a:lstStyle>
          <a:lvl1pPr algn="l">
            <a:defRPr sz="1700"/>
          </a:lvl1pPr>
          <a:lvl2pPr marL="114300" indent="-114300" algn="l">
            <a:defRPr sz="1300"/>
          </a:lvl2pPr>
          <a:lvl3pPr marL="228600" indent="-114300" algn="l">
            <a:defRPr sz="1300"/>
          </a:lvl3pPr>
          <a:lvl4pPr marL="342900" indent="-114300" algn="l">
            <a:defRPr sz="1300"/>
          </a:lvl4pPr>
          <a:lvl5pPr marL="457200" indent="-114300" algn="l">
            <a:defRPr sz="1300"/>
          </a:lvl5pPr>
          <a:lvl6pPr marL="571500" indent="-114300" algn="l">
            <a:defRPr sz="1300"/>
          </a:lvl6pPr>
          <a:lvl7pPr marL="685800" indent="-114300" algn="l">
            <a:defRPr sz="1300"/>
          </a:lvl7pPr>
          <a:lvl8pPr marL="800100" indent="-114300" algn="l">
            <a:defRPr sz="1300"/>
          </a:lvl8pPr>
          <a:lvl9pPr marL="914400" indent="-114300" algn="l">
            <a:defRPr sz="13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/>
            <a:t>第二步</a:t>
          </a:r>
        </a:p>
      </dgm:t>
    </dgm:pt>
    <dgm:pt modelId="{5F476B7E-7130-4F42-B73D-7CBF00403E0D}" cxnId="{18C7C2E3-339D-4610-8980-D47E684AC2E0}" type="parTrans">
      <dgm:prSet/>
      <dgm:spPr/>
      <dgm:t>
        <a:bodyPr/>
        <a:lstStyle/>
        <a:p>
          <a:endParaRPr lang="zh-CN" altLang="en-US"/>
        </a:p>
      </dgm:t>
    </dgm:pt>
    <dgm:pt modelId="{BD5A2529-180F-4559-943A-820346D0FA3E}" cxnId="{18C7C2E3-339D-4610-8980-D47E684AC2E0}" type="sibTrans">
      <dgm:prSet/>
      <dgm:spPr/>
      <dgm:t>
        <a:bodyPr/>
        <a:lstStyle/>
        <a:p>
          <a:endParaRPr lang="zh-CN" altLang="en-US"/>
        </a:p>
      </dgm:t>
    </dgm:pt>
    <dgm:pt modelId="{F19BD321-861F-4CDF-A7C5-EDC8F2139136}">
      <dgm:prSet phldrT="[文本]" phldr="0" custT="0"/>
      <dgm:spPr/>
      <dgm:t>
        <a:bodyPr vert="horz" wrap="square"/>
        <a:lstStyle>
          <a:lvl1pPr algn="l">
            <a:defRPr sz="1700"/>
          </a:lvl1pPr>
          <a:lvl2pPr marL="114300" indent="-114300" algn="l">
            <a:defRPr sz="1300"/>
          </a:lvl2pPr>
          <a:lvl3pPr marL="228600" indent="-114300" algn="l">
            <a:defRPr sz="1300"/>
          </a:lvl3pPr>
          <a:lvl4pPr marL="342900" indent="-114300" algn="l">
            <a:defRPr sz="1300"/>
          </a:lvl4pPr>
          <a:lvl5pPr marL="457200" indent="-114300" algn="l">
            <a:defRPr sz="1300"/>
          </a:lvl5pPr>
          <a:lvl6pPr marL="571500" indent="-114300" algn="l">
            <a:defRPr sz="1300"/>
          </a:lvl6pPr>
          <a:lvl7pPr marL="685800" indent="-114300" algn="l">
            <a:defRPr sz="1300"/>
          </a:lvl7pPr>
          <a:lvl8pPr marL="800100" indent="-114300" algn="l">
            <a:defRPr sz="1300"/>
          </a:lvl8pPr>
          <a:lvl9pPr marL="914400" indent="-114300" algn="l">
            <a:defRPr sz="13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/>
            <a:t>第三步</a:t>
          </a:r>
        </a:p>
      </dgm:t>
    </dgm:pt>
    <dgm:pt modelId="{F6D287F2-515A-4383-B2D2-93BC920DBE74}" cxnId="{616201C1-7EEE-40BB-BDBA-4FDC39AE4E65}" type="parTrans">
      <dgm:prSet/>
      <dgm:spPr/>
      <dgm:t>
        <a:bodyPr/>
        <a:lstStyle/>
        <a:p>
          <a:endParaRPr lang="zh-CN" altLang="en-US"/>
        </a:p>
      </dgm:t>
    </dgm:pt>
    <dgm:pt modelId="{F843B5E1-E495-48F6-9395-DD92972162C8}" cxnId="{616201C1-7EEE-40BB-BDBA-4FDC39AE4E65}" type="sibTrans">
      <dgm:prSet/>
      <dgm:spPr/>
      <dgm:t>
        <a:bodyPr/>
        <a:lstStyle/>
        <a:p>
          <a:endParaRPr lang="zh-CN" altLang="en-US"/>
        </a:p>
      </dgm:t>
    </dgm:pt>
    <dgm:pt modelId="{AA38C1B0-C116-4575-AD4E-E19B385471EC}">
      <dgm:prSet phldrT="[文本]" phldr="0" custT="0"/>
      <dgm:spPr/>
      <dgm:t>
        <a:bodyPr vert="horz" wrap="square"/>
        <a:lstStyle>
          <a:lvl1pPr algn="l">
            <a:defRPr sz="1700"/>
          </a:lvl1pPr>
          <a:lvl2pPr marL="114300" indent="-114300" algn="l">
            <a:defRPr sz="1300"/>
          </a:lvl2pPr>
          <a:lvl3pPr marL="228600" indent="-114300" algn="l">
            <a:defRPr sz="1300"/>
          </a:lvl3pPr>
          <a:lvl4pPr marL="342900" indent="-114300" algn="l">
            <a:defRPr sz="1300"/>
          </a:lvl4pPr>
          <a:lvl5pPr marL="457200" indent="-114300" algn="l">
            <a:defRPr sz="1300"/>
          </a:lvl5pPr>
          <a:lvl6pPr marL="571500" indent="-114300" algn="l">
            <a:defRPr sz="1300"/>
          </a:lvl6pPr>
          <a:lvl7pPr marL="685800" indent="-114300" algn="l">
            <a:defRPr sz="1300"/>
          </a:lvl7pPr>
          <a:lvl8pPr marL="800100" indent="-114300" algn="l">
            <a:defRPr sz="1300"/>
          </a:lvl8pPr>
          <a:lvl9pPr marL="914400" indent="-114300" algn="l">
            <a:defRPr sz="13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/>
            <a:t>第四步</a:t>
          </a:r>
        </a:p>
      </dgm:t>
    </dgm:pt>
    <dgm:pt modelId="{1BB5CB25-1EAA-4A98-A6C3-AE5560CB132B}" cxnId="{9381F3A6-5CBC-464B-BD2F-062C0F600B6F}" type="parTrans">
      <dgm:prSet/>
      <dgm:spPr/>
      <dgm:t>
        <a:bodyPr/>
        <a:lstStyle/>
        <a:p>
          <a:endParaRPr lang="zh-CN" altLang="en-US"/>
        </a:p>
      </dgm:t>
    </dgm:pt>
    <dgm:pt modelId="{578DB127-17E4-4915-B4FB-F39110268E7D}" cxnId="{9381F3A6-5CBC-464B-BD2F-062C0F600B6F}" type="sibTrans">
      <dgm:prSet/>
      <dgm:spPr/>
      <dgm:t>
        <a:bodyPr/>
        <a:lstStyle/>
        <a:p>
          <a:endParaRPr lang="zh-CN" altLang="en-US"/>
        </a:p>
      </dgm:t>
    </dgm:pt>
    <dgm:pt modelId="{4F0F7466-FD60-4F58-959D-CF69464AD31F}" type="pres">
      <dgm:prSet presAssocID="{DA8D5AE0-6FDC-455A-BDF3-926898FC4FD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BA43F28B-1C88-4188-8F22-82FE0AAE672E}" type="pres">
      <dgm:prSet presAssocID="{82FD31EC-8703-4F75-A1C6-C90B5F48BA36}" presName="parentLin" presStyleCnt="0"/>
      <dgm:spPr/>
    </dgm:pt>
    <dgm:pt modelId="{362B8515-7DBC-409E-8373-5337BA133457}" type="pres">
      <dgm:prSet presAssocID="{82FD31EC-8703-4F75-A1C6-C90B5F48BA36}" presName="parentLeftMargin" presStyleLbl="node1" presStyleIdx="0" presStyleCnt="4"/>
      <dgm:spPr/>
      <dgm:t>
        <a:bodyPr/>
        <a:lstStyle/>
        <a:p>
          <a:endParaRPr lang="zh-CN" altLang="en-US"/>
        </a:p>
      </dgm:t>
    </dgm:pt>
    <dgm:pt modelId="{70978F3A-7CD9-48A3-9716-B3C8DE94A349}" type="pres">
      <dgm:prSet presAssocID="{82FD31EC-8703-4F75-A1C6-C90B5F48BA36}" presName="parentText" presStyleLbl="node1" presStyleIdx="0" presStyleCnt="4" custScaleX="2384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B214FAA-6B49-4E37-B204-72ADC6296FAC}" type="pres">
      <dgm:prSet presAssocID="{82FD31EC-8703-4F75-A1C6-C90B5F48BA36}" presName="negativeSpace" presStyleCnt="0"/>
      <dgm:spPr/>
    </dgm:pt>
    <dgm:pt modelId="{01469CD5-8BA0-4EAC-9011-540CAE689AFD}" type="pres">
      <dgm:prSet presAssocID="{82FD31EC-8703-4F75-A1C6-C90B5F48BA36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C4E3481-C114-47FF-A3C7-F0048F585C1C}" type="pres">
      <dgm:prSet presAssocID="{047C3118-5D94-4CB5-9C68-FCBEEA6BC1E5}" presName="spaceBetweenRectangles" presStyleCnt="0"/>
      <dgm:spPr/>
    </dgm:pt>
    <dgm:pt modelId="{F52E5F41-F421-405F-9466-D88EDAE0CAB9}" type="pres">
      <dgm:prSet presAssocID="{38B18B7A-C18A-4CEC-8F56-83B17C378F2A}" presName="parentLin" presStyleCnt="0"/>
      <dgm:spPr/>
    </dgm:pt>
    <dgm:pt modelId="{AE2D5969-7060-4F4F-BDC7-D8AFED469C93}" type="pres">
      <dgm:prSet presAssocID="{38B18B7A-C18A-4CEC-8F56-83B17C378F2A}" presName="parentLeftMargin" presStyleLbl="node1" presStyleIdx="0" presStyleCnt="4"/>
      <dgm:spPr/>
      <dgm:t>
        <a:bodyPr/>
        <a:lstStyle/>
        <a:p>
          <a:endParaRPr lang="zh-CN" altLang="en-US"/>
        </a:p>
      </dgm:t>
    </dgm:pt>
    <dgm:pt modelId="{D46D11A4-1041-40F8-87B8-DED0F54BFFE0}" type="pres">
      <dgm:prSet presAssocID="{38B18B7A-C18A-4CEC-8F56-83B17C378F2A}" presName="parentText" presStyleLbl="node1" presStyleIdx="1" presStyleCnt="4" custScaleX="2384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BA51C5C-7EEC-46E1-8013-46859BF0B555}" type="pres">
      <dgm:prSet presAssocID="{38B18B7A-C18A-4CEC-8F56-83B17C378F2A}" presName="negativeSpace" presStyleCnt="0"/>
      <dgm:spPr/>
    </dgm:pt>
    <dgm:pt modelId="{AC17E7DA-7560-4724-BCFA-1252E788EF52}" type="pres">
      <dgm:prSet presAssocID="{38B18B7A-C18A-4CEC-8F56-83B17C378F2A}" presName="childText" presStyleLbl="conFgAcc1" presStyleIdx="1" presStyleCnt="4">
        <dgm:presLayoutVars>
          <dgm:bulletEnabled val="1"/>
        </dgm:presLayoutVars>
      </dgm:prSet>
      <dgm:spPr>
        <a:noFill/>
      </dgm:spPr>
    </dgm:pt>
    <dgm:pt modelId="{B989ABBA-8EB4-4715-99AC-CFE7080BEBF3}" type="pres">
      <dgm:prSet presAssocID="{BD5A2529-180F-4559-943A-820346D0FA3E}" presName="spaceBetweenRectangles" presStyleCnt="0"/>
      <dgm:spPr/>
    </dgm:pt>
    <dgm:pt modelId="{DF63FF5E-1155-4286-96D3-7227196AC7C0}" type="pres">
      <dgm:prSet presAssocID="{F19BD321-861F-4CDF-A7C5-EDC8F2139136}" presName="parentLin" presStyleCnt="0"/>
      <dgm:spPr/>
    </dgm:pt>
    <dgm:pt modelId="{61363915-A73B-4769-92D9-B6081667EDDA}" type="pres">
      <dgm:prSet presAssocID="{F19BD321-861F-4CDF-A7C5-EDC8F2139136}" presName="parentLeftMargin" presStyleLbl="node1" presStyleIdx="1" presStyleCnt="4"/>
      <dgm:spPr/>
      <dgm:t>
        <a:bodyPr/>
        <a:lstStyle/>
        <a:p>
          <a:endParaRPr lang="zh-CN" altLang="en-US"/>
        </a:p>
      </dgm:t>
    </dgm:pt>
    <dgm:pt modelId="{5EF8F3E0-1B48-49A0-9F4F-61E8378211C6}" type="pres">
      <dgm:prSet presAssocID="{F19BD321-861F-4CDF-A7C5-EDC8F2139136}" presName="parentText" presStyleLbl="node1" presStyleIdx="2" presStyleCnt="4" custScaleX="2384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E80BEAB-2F25-47BA-955B-99652DF47E5C}" type="pres">
      <dgm:prSet presAssocID="{F19BD321-861F-4CDF-A7C5-EDC8F2139136}" presName="negativeSpace" presStyleCnt="0"/>
      <dgm:spPr/>
    </dgm:pt>
    <dgm:pt modelId="{E1A49483-BF5E-468C-8E26-DD348C44E747}" type="pres">
      <dgm:prSet presAssocID="{F19BD321-861F-4CDF-A7C5-EDC8F2139136}" presName="childText" presStyleLbl="conFgAcc1" presStyleIdx="2" presStyleCnt="4">
        <dgm:presLayoutVars>
          <dgm:bulletEnabled val="1"/>
        </dgm:presLayoutVars>
      </dgm:prSet>
      <dgm:spPr>
        <a:noFill/>
      </dgm:spPr>
    </dgm:pt>
    <dgm:pt modelId="{246B9738-B873-4B50-92FB-F2E693926B7F}" type="pres">
      <dgm:prSet presAssocID="{F843B5E1-E495-48F6-9395-DD92972162C8}" presName="spaceBetweenRectangles" presStyleCnt="0"/>
      <dgm:spPr/>
    </dgm:pt>
    <dgm:pt modelId="{85DBF472-ABD4-4446-9BD4-2F5B40795732}" type="pres">
      <dgm:prSet presAssocID="{AA38C1B0-C116-4575-AD4E-E19B385471EC}" presName="parentLin" presStyleCnt="0"/>
      <dgm:spPr/>
    </dgm:pt>
    <dgm:pt modelId="{D4F69C28-9B6B-4D19-AD8B-6B369FAFBA40}" type="pres">
      <dgm:prSet presAssocID="{AA38C1B0-C116-4575-AD4E-E19B385471EC}" presName="parentLeftMargin" presStyleLbl="node1" presStyleIdx="2" presStyleCnt="4"/>
      <dgm:spPr/>
      <dgm:t>
        <a:bodyPr/>
        <a:lstStyle/>
        <a:p>
          <a:endParaRPr lang="zh-CN" altLang="en-US"/>
        </a:p>
      </dgm:t>
    </dgm:pt>
    <dgm:pt modelId="{624A369E-D60B-4A9C-9B15-3AC5DFD74FCB}" type="pres">
      <dgm:prSet presAssocID="{AA38C1B0-C116-4575-AD4E-E19B385471EC}" presName="parentText" presStyleLbl="node1" presStyleIdx="3" presStyleCnt="4" custScaleX="2384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9083D98-A7A6-4BF2-A0EC-8A16077FDAC5}" type="pres">
      <dgm:prSet presAssocID="{AA38C1B0-C116-4575-AD4E-E19B385471EC}" presName="negativeSpace" presStyleCnt="0"/>
      <dgm:spPr/>
    </dgm:pt>
    <dgm:pt modelId="{C444C758-E164-47F3-840F-DC4C1ABE7B85}" type="pres">
      <dgm:prSet presAssocID="{AA38C1B0-C116-4575-AD4E-E19B385471EC}" presName="childText" presStyleLbl="conFgAcc1" presStyleIdx="3" presStyleCnt="4">
        <dgm:presLayoutVars>
          <dgm:bulletEnabled val="1"/>
        </dgm:presLayoutVars>
      </dgm:prSet>
      <dgm:spPr>
        <a:noFill/>
      </dgm:spPr>
    </dgm:pt>
  </dgm:ptLst>
  <dgm:cxnLst>
    <dgm:cxn modelId="{8E1ACA8C-57E7-4175-BDB4-75CDFE60B2E3}" type="presOf" srcId="{F19BD321-861F-4CDF-A7C5-EDC8F2139136}" destId="{61363915-A73B-4769-92D9-B6081667EDDA}" srcOrd="0" destOrd="0" presId="urn:microsoft.com/office/officeart/2005/8/layout/list1#1"/>
    <dgm:cxn modelId="{5C87239D-BDDC-49EB-B2DE-C9AEEAEA8977}" type="presOf" srcId="{82FD31EC-8703-4F75-A1C6-C90B5F48BA36}" destId="{362B8515-7DBC-409E-8373-5337BA133457}" srcOrd="0" destOrd="0" presId="urn:microsoft.com/office/officeart/2005/8/layout/list1#1"/>
    <dgm:cxn modelId="{7633C52B-EAD8-4FF0-AEA4-C84DB465C2A1}" type="presOf" srcId="{82FD31EC-8703-4F75-A1C6-C90B5F48BA36}" destId="{70978F3A-7CD9-48A3-9716-B3C8DE94A349}" srcOrd="1" destOrd="0" presId="urn:microsoft.com/office/officeart/2005/8/layout/list1#1"/>
    <dgm:cxn modelId="{4AE70613-550D-4379-BA1A-228E7A2F1DB3}" type="presOf" srcId="{DA8D5AE0-6FDC-455A-BDF3-926898FC4FD3}" destId="{4F0F7466-FD60-4F58-959D-CF69464AD31F}" srcOrd="0" destOrd="0" presId="urn:microsoft.com/office/officeart/2005/8/layout/list1#1"/>
    <dgm:cxn modelId="{616201C1-7EEE-40BB-BDBA-4FDC39AE4E65}" srcId="{DA8D5AE0-6FDC-455A-BDF3-926898FC4FD3}" destId="{F19BD321-861F-4CDF-A7C5-EDC8F2139136}" srcOrd="2" destOrd="0" parTransId="{F6D287F2-515A-4383-B2D2-93BC920DBE74}" sibTransId="{F843B5E1-E495-48F6-9395-DD92972162C8}"/>
    <dgm:cxn modelId="{7C983C18-DF73-4FA2-BAEA-75757949DED8}" type="presOf" srcId="{50D51410-88C8-4050-9246-14A6A6FF9E7A}" destId="{01469CD5-8BA0-4EAC-9011-540CAE689AFD}" srcOrd="0" destOrd="0" presId="urn:microsoft.com/office/officeart/2005/8/layout/list1#1"/>
    <dgm:cxn modelId="{32C746A7-FDB0-472B-B6B7-9A68E8700603}" type="presOf" srcId="{F19BD321-861F-4CDF-A7C5-EDC8F2139136}" destId="{5EF8F3E0-1B48-49A0-9F4F-61E8378211C6}" srcOrd="1" destOrd="0" presId="urn:microsoft.com/office/officeart/2005/8/layout/list1#1"/>
    <dgm:cxn modelId="{143D110D-6BB8-4595-9489-0704E0F3D2E8}" srcId="{82FD31EC-8703-4F75-A1C6-C90B5F48BA36}" destId="{50D51410-88C8-4050-9246-14A6A6FF9E7A}" srcOrd="0" destOrd="0" parTransId="{90335D44-AEEF-46E7-8549-742A7D3D08AD}" sibTransId="{F4A0E0D3-FEB0-4F92-AC86-2CD0E9210284}"/>
    <dgm:cxn modelId="{BEE74ADF-19E8-48F1-808E-23D6B8C7231B}" type="presOf" srcId="{38B18B7A-C18A-4CEC-8F56-83B17C378F2A}" destId="{AE2D5969-7060-4F4F-BDC7-D8AFED469C93}" srcOrd="0" destOrd="0" presId="urn:microsoft.com/office/officeart/2005/8/layout/list1#1"/>
    <dgm:cxn modelId="{18C7C2E3-339D-4610-8980-D47E684AC2E0}" srcId="{DA8D5AE0-6FDC-455A-BDF3-926898FC4FD3}" destId="{38B18B7A-C18A-4CEC-8F56-83B17C378F2A}" srcOrd="1" destOrd="0" parTransId="{5F476B7E-7130-4F42-B73D-7CBF00403E0D}" sibTransId="{BD5A2529-180F-4559-943A-820346D0FA3E}"/>
    <dgm:cxn modelId="{8F726855-31F0-4BD6-8E2F-27B72B032D69}" srcId="{DA8D5AE0-6FDC-455A-BDF3-926898FC4FD3}" destId="{82FD31EC-8703-4F75-A1C6-C90B5F48BA36}" srcOrd="0" destOrd="0" parTransId="{1DE9F69B-146E-41B0-983A-E47AA002C326}" sibTransId="{047C3118-5D94-4CB5-9C68-FCBEEA6BC1E5}"/>
    <dgm:cxn modelId="{BB32DFE1-7513-4C4A-9E3E-6081BA9AF064}" type="presOf" srcId="{38B18B7A-C18A-4CEC-8F56-83B17C378F2A}" destId="{D46D11A4-1041-40F8-87B8-DED0F54BFFE0}" srcOrd="1" destOrd="0" presId="urn:microsoft.com/office/officeart/2005/8/layout/list1#1"/>
    <dgm:cxn modelId="{AE01DF2A-D7E8-427B-8214-E7DF8BE0AA0C}" type="presOf" srcId="{AA38C1B0-C116-4575-AD4E-E19B385471EC}" destId="{D4F69C28-9B6B-4D19-AD8B-6B369FAFBA40}" srcOrd="0" destOrd="0" presId="urn:microsoft.com/office/officeart/2005/8/layout/list1#1"/>
    <dgm:cxn modelId="{5A7E45C8-6D91-4D3E-A0C7-80D6DBAA4F61}" type="presOf" srcId="{AA38C1B0-C116-4575-AD4E-E19B385471EC}" destId="{624A369E-D60B-4A9C-9B15-3AC5DFD74FCB}" srcOrd="1" destOrd="0" presId="urn:microsoft.com/office/officeart/2005/8/layout/list1#1"/>
    <dgm:cxn modelId="{9381F3A6-5CBC-464B-BD2F-062C0F600B6F}" srcId="{DA8D5AE0-6FDC-455A-BDF3-926898FC4FD3}" destId="{AA38C1B0-C116-4575-AD4E-E19B385471EC}" srcOrd="3" destOrd="0" parTransId="{1BB5CB25-1EAA-4A98-A6C3-AE5560CB132B}" sibTransId="{578DB127-17E4-4915-B4FB-F39110268E7D}"/>
    <dgm:cxn modelId="{7C12A9A5-65A5-4303-A30D-88E618F502E3}" type="presParOf" srcId="{4F0F7466-FD60-4F58-959D-CF69464AD31F}" destId="{BA43F28B-1C88-4188-8F22-82FE0AAE672E}" srcOrd="0" destOrd="0" presId="urn:microsoft.com/office/officeart/2005/8/layout/list1#1"/>
    <dgm:cxn modelId="{D8664BF8-FCBD-41EB-A9D8-53AF9F3BE61C}" type="presParOf" srcId="{BA43F28B-1C88-4188-8F22-82FE0AAE672E}" destId="{362B8515-7DBC-409E-8373-5337BA133457}" srcOrd="0" destOrd="0" presId="urn:microsoft.com/office/officeart/2005/8/layout/list1#1"/>
    <dgm:cxn modelId="{D140984C-E208-4537-A32F-B691E781A18C}" type="presParOf" srcId="{BA43F28B-1C88-4188-8F22-82FE0AAE672E}" destId="{70978F3A-7CD9-48A3-9716-B3C8DE94A349}" srcOrd="1" destOrd="0" presId="urn:microsoft.com/office/officeart/2005/8/layout/list1#1"/>
    <dgm:cxn modelId="{7A46F5FE-9507-4CA6-AD94-56045C86EE6A}" type="presParOf" srcId="{4F0F7466-FD60-4F58-959D-CF69464AD31F}" destId="{3B214FAA-6B49-4E37-B204-72ADC6296FAC}" srcOrd="1" destOrd="0" presId="urn:microsoft.com/office/officeart/2005/8/layout/list1#1"/>
    <dgm:cxn modelId="{6E714A8D-D0E8-49C7-96AF-ECBA7EFAD7AC}" type="presParOf" srcId="{4F0F7466-FD60-4F58-959D-CF69464AD31F}" destId="{01469CD5-8BA0-4EAC-9011-540CAE689AFD}" srcOrd="2" destOrd="0" presId="urn:microsoft.com/office/officeart/2005/8/layout/list1#1"/>
    <dgm:cxn modelId="{2794780D-BD72-455D-88D3-675A80FDCD1F}" type="presParOf" srcId="{4F0F7466-FD60-4F58-959D-CF69464AD31F}" destId="{9C4E3481-C114-47FF-A3C7-F0048F585C1C}" srcOrd="3" destOrd="0" presId="urn:microsoft.com/office/officeart/2005/8/layout/list1#1"/>
    <dgm:cxn modelId="{1D0BAC53-2E1D-4FFD-8A3B-A27A13053EF5}" type="presParOf" srcId="{4F0F7466-FD60-4F58-959D-CF69464AD31F}" destId="{F52E5F41-F421-405F-9466-D88EDAE0CAB9}" srcOrd="4" destOrd="0" presId="urn:microsoft.com/office/officeart/2005/8/layout/list1#1"/>
    <dgm:cxn modelId="{E9AAA8A2-D1A7-4857-8202-654D77ACEC70}" type="presParOf" srcId="{F52E5F41-F421-405F-9466-D88EDAE0CAB9}" destId="{AE2D5969-7060-4F4F-BDC7-D8AFED469C93}" srcOrd="0" destOrd="0" presId="urn:microsoft.com/office/officeart/2005/8/layout/list1#1"/>
    <dgm:cxn modelId="{C4819068-F2CC-49F4-A6F3-3E7DDD4D5B6D}" type="presParOf" srcId="{F52E5F41-F421-405F-9466-D88EDAE0CAB9}" destId="{D46D11A4-1041-40F8-87B8-DED0F54BFFE0}" srcOrd="1" destOrd="0" presId="urn:microsoft.com/office/officeart/2005/8/layout/list1#1"/>
    <dgm:cxn modelId="{5801E315-A7FA-4131-BCCB-DA586FCBFBBD}" type="presParOf" srcId="{4F0F7466-FD60-4F58-959D-CF69464AD31F}" destId="{2BA51C5C-7EEC-46E1-8013-46859BF0B555}" srcOrd="5" destOrd="0" presId="urn:microsoft.com/office/officeart/2005/8/layout/list1#1"/>
    <dgm:cxn modelId="{CDA2E051-7D23-42EE-9851-FF551160EE9C}" type="presParOf" srcId="{4F0F7466-FD60-4F58-959D-CF69464AD31F}" destId="{AC17E7DA-7560-4724-BCFA-1252E788EF52}" srcOrd="6" destOrd="0" presId="urn:microsoft.com/office/officeart/2005/8/layout/list1#1"/>
    <dgm:cxn modelId="{824D39E0-8C75-44F5-9207-BC5003098EE8}" type="presParOf" srcId="{4F0F7466-FD60-4F58-959D-CF69464AD31F}" destId="{B989ABBA-8EB4-4715-99AC-CFE7080BEBF3}" srcOrd="7" destOrd="0" presId="urn:microsoft.com/office/officeart/2005/8/layout/list1#1"/>
    <dgm:cxn modelId="{EB4131F0-4CA1-4319-A183-7496CAF1DD63}" type="presParOf" srcId="{4F0F7466-FD60-4F58-959D-CF69464AD31F}" destId="{DF63FF5E-1155-4286-96D3-7227196AC7C0}" srcOrd="8" destOrd="0" presId="urn:microsoft.com/office/officeart/2005/8/layout/list1#1"/>
    <dgm:cxn modelId="{85CF00E2-4CB0-4D88-9087-BCAC171D5409}" type="presParOf" srcId="{DF63FF5E-1155-4286-96D3-7227196AC7C0}" destId="{61363915-A73B-4769-92D9-B6081667EDDA}" srcOrd="0" destOrd="0" presId="urn:microsoft.com/office/officeart/2005/8/layout/list1#1"/>
    <dgm:cxn modelId="{754BF637-EE86-47C2-9CE8-D6226EB7470E}" type="presParOf" srcId="{DF63FF5E-1155-4286-96D3-7227196AC7C0}" destId="{5EF8F3E0-1B48-49A0-9F4F-61E8378211C6}" srcOrd="1" destOrd="0" presId="urn:microsoft.com/office/officeart/2005/8/layout/list1#1"/>
    <dgm:cxn modelId="{A9E5C75E-6B1A-41C5-9299-9F1B87649DC0}" type="presParOf" srcId="{4F0F7466-FD60-4F58-959D-CF69464AD31F}" destId="{0E80BEAB-2F25-47BA-955B-99652DF47E5C}" srcOrd="9" destOrd="0" presId="urn:microsoft.com/office/officeart/2005/8/layout/list1#1"/>
    <dgm:cxn modelId="{43276944-ECB2-44ED-A1F5-AD11D22BC411}" type="presParOf" srcId="{4F0F7466-FD60-4F58-959D-CF69464AD31F}" destId="{E1A49483-BF5E-468C-8E26-DD348C44E747}" srcOrd="10" destOrd="0" presId="urn:microsoft.com/office/officeart/2005/8/layout/list1#1"/>
    <dgm:cxn modelId="{4147BA53-DE79-48FC-8957-0C7082463FD4}" type="presParOf" srcId="{4F0F7466-FD60-4F58-959D-CF69464AD31F}" destId="{246B9738-B873-4B50-92FB-F2E693926B7F}" srcOrd="11" destOrd="0" presId="urn:microsoft.com/office/officeart/2005/8/layout/list1#1"/>
    <dgm:cxn modelId="{DC9051F8-E76E-4084-A09A-2F1C52B452BA}" type="presParOf" srcId="{4F0F7466-FD60-4F58-959D-CF69464AD31F}" destId="{85DBF472-ABD4-4446-9BD4-2F5B40795732}" srcOrd="12" destOrd="0" presId="urn:microsoft.com/office/officeart/2005/8/layout/list1#1"/>
    <dgm:cxn modelId="{F807E186-5A2C-48F2-9B66-0A1EF15F502C}" type="presParOf" srcId="{85DBF472-ABD4-4446-9BD4-2F5B40795732}" destId="{D4F69C28-9B6B-4D19-AD8B-6B369FAFBA40}" srcOrd="0" destOrd="0" presId="urn:microsoft.com/office/officeart/2005/8/layout/list1#1"/>
    <dgm:cxn modelId="{AEF15F1C-A26A-4F02-8F5E-F66E7EE9449E}" type="presParOf" srcId="{85DBF472-ABD4-4446-9BD4-2F5B40795732}" destId="{624A369E-D60B-4A9C-9B15-3AC5DFD74FCB}" srcOrd="1" destOrd="0" presId="urn:microsoft.com/office/officeart/2005/8/layout/list1#1"/>
    <dgm:cxn modelId="{50FE2BAF-EED9-469B-AD36-1BAAEB350A32}" type="presParOf" srcId="{4F0F7466-FD60-4F58-959D-CF69464AD31F}" destId="{D9083D98-A7A6-4BF2-A0EC-8A16077FDAC5}" srcOrd="13" destOrd="0" presId="urn:microsoft.com/office/officeart/2005/8/layout/list1#1"/>
    <dgm:cxn modelId="{FD66A47B-5206-4430-A8F4-E43FDEE1505D}" type="presParOf" srcId="{4F0F7466-FD60-4F58-959D-CF69464AD31F}" destId="{C444C758-E164-47F3-840F-DC4C1ABE7B85}" srcOrd="14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A8D5AE0-6FDC-455A-BDF3-926898FC4FD3}" type="doc">
      <dgm:prSet loTypeId="urn:microsoft.com/office/officeart/2005/8/layout/list1#1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zh-CN" altLang="en-US"/>
        </a:p>
      </dgm:t>
    </dgm:pt>
    <dgm:pt modelId="{82FD31EC-8703-4F75-A1C6-C90B5F48BA36}">
      <dgm:prSet phldrT="[文本]" phldr="0" custT="0"/>
      <dgm:spPr/>
      <dgm:t>
        <a:bodyPr vert="horz" wrap="square"/>
        <a:lstStyle>
          <a:lvl1pPr algn="l">
            <a:defRPr sz="1700"/>
          </a:lvl1pPr>
          <a:lvl2pPr marL="114300" indent="-114300" algn="l">
            <a:defRPr sz="1300"/>
          </a:lvl2pPr>
          <a:lvl3pPr marL="228600" indent="-114300" algn="l">
            <a:defRPr sz="1300"/>
          </a:lvl3pPr>
          <a:lvl4pPr marL="342900" indent="-114300" algn="l">
            <a:defRPr sz="1300"/>
          </a:lvl4pPr>
          <a:lvl5pPr marL="457200" indent="-114300" algn="l">
            <a:defRPr sz="1300"/>
          </a:lvl5pPr>
          <a:lvl6pPr marL="571500" indent="-114300" algn="l">
            <a:defRPr sz="1300"/>
          </a:lvl6pPr>
          <a:lvl7pPr marL="685800" indent="-114300" algn="l">
            <a:defRPr sz="1300"/>
          </a:lvl7pPr>
          <a:lvl8pPr marL="800100" indent="-114300" algn="l">
            <a:defRPr sz="1300"/>
          </a:lvl8pPr>
          <a:lvl9pPr marL="914400" indent="-114300" algn="l">
            <a:defRPr sz="13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/>
            <a:t>第一步</a:t>
          </a:r>
        </a:p>
      </dgm:t>
    </dgm:pt>
    <dgm:pt modelId="{1DE9F69B-146E-41B0-983A-E47AA002C326}" cxnId="{8F726855-31F0-4BD6-8E2F-27B72B032D69}" type="parTrans">
      <dgm:prSet/>
      <dgm:spPr/>
      <dgm:t>
        <a:bodyPr/>
        <a:lstStyle/>
        <a:p>
          <a:endParaRPr lang="zh-CN" altLang="en-US"/>
        </a:p>
      </dgm:t>
    </dgm:pt>
    <dgm:pt modelId="{047C3118-5D94-4CB5-9C68-FCBEEA6BC1E5}" cxnId="{8F726855-31F0-4BD6-8E2F-27B72B032D69}" type="sibTrans">
      <dgm:prSet/>
      <dgm:spPr/>
      <dgm:t>
        <a:bodyPr/>
        <a:lstStyle/>
        <a:p>
          <a:endParaRPr lang="zh-CN" altLang="en-US"/>
        </a:p>
      </dgm:t>
    </dgm:pt>
    <dgm:pt modelId="{50D51410-88C8-4050-9246-14A6A6FF9E7A}">
      <dgm:prSet/>
      <dgm:spPr>
        <a:noFill/>
      </dgm:spPr>
      <dgm:t>
        <a:bodyPr/>
        <a:lstStyle/>
        <a:p>
          <a:endParaRPr lang="zh-CN" altLang="en-US"/>
        </a:p>
      </dgm:t>
    </dgm:pt>
    <dgm:pt modelId="{90335D44-AEEF-46E7-8549-742A7D3D08AD}" cxnId="{143D110D-6BB8-4595-9489-0704E0F3D2E8}" type="parTrans">
      <dgm:prSet/>
      <dgm:spPr/>
      <dgm:t>
        <a:bodyPr/>
        <a:lstStyle/>
        <a:p>
          <a:endParaRPr lang="zh-CN" altLang="en-US"/>
        </a:p>
      </dgm:t>
    </dgm:pt>
    <dgm:pt modelId="{F4A0E0D3-FEB0-4F92-AC86-2CD0E9210284}" cxnId="{143D110D-6BB8-4595-9489-0704E0F3D2E8}" type="sibTrans">
      <dgm:prSet/>
      <dgm:spPr/>
      <dgm:t>
        <a:bodyPr/>
        <a:lstStyle/>
        <a:p>
          <a:endParaRPr lang="zh-CN" altLang="en-US"/>
        </a:p>
      </dgm:t>
    </dgm:pt>
    <dgm:pt modelId="{38B18B7A-C18A-4CEC-8F56-83B17C378F2A}">
      <dgm:prSet phldr="0" custT="0"/>
      <dgm:spPr/>
      <dgm:t>
        <a:bodyPr vert="horz" wrap="square"/>
        <a:lstStyle>
          <a:lvl1pPr algn="l">
            <a:defRPr sz="1700"/>
          </a:lvl1pPr>
          <a:lvl2pPr marL="114300" indent="-114300" algn="l">
            <a:defRPr sz="1300"/>
          </a:lvl2pPr>
          <a:lvl3pPr marL="228600" indent="-114300" algn="l">
            <a:defRPr sz="1300"/>
          </a:lvl3pPr>
          <a:lvl4pPr marL="342900" indent="-114300" algn="l">
            <a:defRPr sz="1300"/>
          </a:lvl4pPr>
          <a:lvl5pPr marL="457200" indent="-114300" algn="l">
            <a:defRPr sz="1300"/>
          </a:lvl5pPr>
          <a:lvl6pPr marL="571500" indent="-114300" algn="l">
            <a:defRPr sz="1300"/>
          </a:lvl6pPr>
          <a:lvl7pPr marL="685800" indent="-114300" algn="l">
            <a:defRPr sz="1300"/>
          </a:lvl7pPr>
          <a:lvl8pPr marL="800100" indent="-114300" algn="l">
            <a:defRPr sz="1300"/>
          </a:lvl8pPr>
          <a:lvl9pPr marL="914400" indent="-114300" algn="l">
            <a:defRPr sz="13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/>
            <a:t>第二步</a:t>
          </a:r>
        </a:p>
      </dgm:t>
    </dgm:pt>
    <dgm:pt modelId="{5F476B7E-7130-4F42-B73D-7CBF00403E0D}" cxnId="{18C7C2E3-339D-4610-8980-D47E684AC2E0}" type="parTrans">
      <dgm:prSet/>
      <dgm:spPr/>
      <dgm:t>
        <a:bodyPr/>
        <a:lstStyle/>
        <a:p>
          <a:endParaRPr lang="zh-CN" altLang="en-US"/>
        </a:p>
      </dgm:t>
    </dgm:pt>
    <dgm:pt modelId="{BD5A2529-180F-4559-943A-820346D0FA3E}" cxnId="{18C7C2E3-339D-4610-8980-D47E684AC2E0}" type="sibTrans">
      <dgm:prSet/>
      <dgm:spPr/>
      <dgm:t>
        <a:bodyPr/>
        <a:lstStyle/>
        <a:p>
          <a:endParaRPr lang="zh-CN" altLang="en-US"/>
        </a:p>
      </dgm:t>
    </dgm:pt>
    <dgm:pt modelId="{F19BD321-861F-4CDF-A7C5-EDC8F2139136}">
      <dgm:prSet phldrT="[文本]" phldr="0" custT="0"/>
      <dgm:spPr/>
      <dgm:t>
        <a:bodyPr vert="horz" wrap="square"/>
        <a:lstStyle>
          <a:lvl1pPr algn="l">
            <a:defRPr sz="1700"/>
          </a:lvl1pPr>
          <a:lvl2pPr marL="114300" indent="-114300" algn="l">
            <a:defRPr sz="1300"/>
          </a:lvl2pPr>
          <a:lvl3pPr marL="228600" indent="-114300" algn="l">
            <a:defRPr sz="1300"/>
          </a:lvl3pPr>
          <a:lvl4pPr marL="342900" indent="-114300" algn="l">
            <a:defRPr sz="1300"/>
          </a:lvl4pPr>
          <a:lvl5pPr marL="457200" indent="-114300" algn="l">
            <a:defRPr sz="1300"/>
          </a:lvl5pPr>
          <a:lvl6pPr marL="571500" indent="-114300" algn="l">
            <a:defRPr sz="1300"/>
          </a:lvl6pPr>
          <a:lvl7pPr marL="685800" indent="-114300" algn="l">
            <a:defRPr sz="1300"/>
          </a:lvl7pPr>
          <a:lvl8pPr marL="800100" indent="-114300" algn="l">
            <a:defRPr sz="1300"/>
          </a:lvl8pPr>
          <a:lvl9pPr marL="914400" indent="-114300" algn="l">
            <a:defRPr sz="13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/>
            <a:t>第三步</a:t>
          </a:r>
        </a:p>
      </dgm:t>
    </dgm:pt>
    <dgm:pt modelId="{F6D287F2-515A-4383-B2D2-93BC920DBE74}" cxnId="{616201C1-7EEE-40BB-BDBA-4FDC39AE4E65}" type="parTrans">
      <dgm:prSet/>
      <dgm:spPr/>
      <dgm:t>
        <a:bodyPr/>
        <a:lstStyle/>
        <a:p>
          <a:endParaRPr lang="zh-CN" altLang="en-US"/>
        </a:p>
      </dgm:t>
    </dgm:pt>
    <dgm:pt modelId="{F843B5E1-E495-48F6-9395-DD92972162C8}" cxnId="{616201C1-7EEE-40BB-BDBA-4FDC39AE4E65}" type="sibTrans">
      <dgm:prSet/>
      <dgm:spPr/>
      <dgm:t>
        <a:bodyPr/>
        <a:lstStyle/>
        <a:p>
          <a:endParaRPr lang="zh-CN" altLang="en-US"/>
        </a:p>
      </dgm:t>
    </dgm:pt>
    <dgm:pt modelId="{AA38C1B0-C116-4575-AD4E-E19B385471EC}">
      <dgm:prSet phldrT="[文本]" phldr="0" custT="0"/>
      <dgm:spPr/>
      <dgm:t>
        <a:bodyPr vert="horz" wrap="square"/>
        <a:lstStyle>
          <a:lvl1pPr algn="l">
            <a:defRPr sz="1700"/>
          </a:lvl1pPr>
          <a:lvl2pPr marL="114300" indent="-114300" algn="l">
            <a:defRPr sz="1300"/>
          </a:lvl2pPr>
          <a:lvl3pPr marL="228600" indent="-114300" algn="l">
            <a:defRPr sz="1300"/>
          </a:lvl3pPr>
          <a:lvl4pPr marL="342900" indent="-114300" algn="l">
            <a:defRPr sz="1300"/>
          </a:lvl4pPr>
          <a:lvl5pPr marL="457200" indent="-114300" algn="l">
            <a:defRPr sz="1300"/>
          </a:lvl5pPr>
          <a:lvl6pPr marL="571500" indent="-114300" algn="l">
            <a:defRPr sz="1300"/>
          </a:lvl6pPr>
          <a:lvl7pPr marL="685800" indent="-114300" algn="l">
            <a:defRPr sz="1300"/>
          </a:lvl7pPr>
          <a:lvl8pPr marL="800100" indent="-114300" algn="l">
            <a:defRPr sz="1300"/>
          </a:lvl8pPr>
          <a:lvl9pPr marL="914400" indent="-114300" algn="l">
            <a:defRPr sz="13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/>
            <a:t>第四步</a:t>
          </a:r>
        </a:p>
      </dgm:t>
    </dgm:pt>
    <dgm:pt modelId="{1BB5CB25-1EAA-4A98-A6C3-AE5560CB132B}" cxnId="{9381F3A6-5CBC-464B-BD2F-062C0F600B6F}" type="parTrans">
      <dgm:prSet/>
      <dgm:spPr/>
      <dgm:t>
        <a:bodyPr/>
        <a:lstStyle/>
        <a:p>
          <a:endParaRPr lang="zh-CN" altLang="en-US"/>
        </a:p>
      </dgm:t>
    </dgm:pt>
    <dgm:pt modelId="{578DB127-17E4-4915-B4FB-F39110268E7D}" cxnId="{9381F3A6-5CBC-464B-BD2F-062C0F600B6F}" type="sibTrans">
      <dgm:prSet/>
      <dgm:spPr/>
      <dgm:t>
        <a:bodyPr/>
        <a:lstStyle/>
        <a:p>
          <a:endParaRPr lang="zh-CN" altLang="en-US"/>
        </a:p>
      </dgm:t>
    </dgm:pt>
    <dgm:pt modelId="{4F0F7466-FD60-4F58-959D-CF69464AD31F}" type="pres">
      <dgm:prSet presAssocID="{DA8D5AE0-6FDC-455A-BDF3-926898FC4FD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BA43F28B-1C88-4188-8F22-82FE0AAE672E}" type="pres">
      <dgm:prSet presAssocID="{82FD31EC-8703-4F75-A1C6-C90B5F48BA36}" presName="parentLin" presStyleCnt="0"/>
      <dgm:spPr/>
    </dgm:pt>
    <dgm:pt modelId="{362B8515-7DBC-409E-8373-5337BA133457}" type="pres">
      <dgm:prSet presAssocID="{82FD31EC-8703-4F75-A1C6-C90B5F48BA36}" presName="parentLeftMargin" presStyleLbl="node1" presStyleIdx="0" presStyleCnt="4"/>
      <dgm:spPr/>
      <dgm:t>
        <a:bodyPr/>
        <a:lstStyle/>
        <a:p>
          <a:endParaRPr lang="zh-CN" altLang="en-US"/>
        </a:p>
      </dgm:t>
    </dgm:pt>
    <dgm:pt modelId="{70978F3A-7CD9-48A3-9716-B3C8DE94A349}" type="pres">
      <dgm:prSet presAssocID="{82FD31EC-8703-4F75-A1C6-C90B5F48BA36}" presName="parentText" presStyleLbl="node1" presStyleIdx="0" presStyleCnt="4" custScaleX="2384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B214FAA-6B49-4E37-B204-72ADC6296FAC}" type="pres">
      <dgm:prSet presAssocID="{82FD31EC-8703-4F75-A1C6-C90B5F48BA36}" presName="negativeSpace" presStyleCnt="0"/>
      <dgm:spPr/>
    </dgm:pt>
    <dgm:pt modelId="{01469CD5-8BA0-4EAC-9011-540CAE689AFD}" type="pres">
      <dgm:prSet presAssocID="{82FD31EC-8703-4F75-A1C6-C90B5F48BA36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C4E3481-C114-47FF-A3C7-F0048F585C1C}" type="pres">
      <dgm:prSet presAssocID="{047C3118-5D94-4CB5-9C68-FCBEEA6BC1E5}" presName="spaceBetweenRectangles" presStyleCnt="0"/>
      <dgm:spPr/>
    </dgm:pt>
    <dgm:pt modelId="{F52E5F41-F421-405F-9466-D88EDAE0CAB9}" type="pres">
      <dgm:prSet presAssocID="{38B18B7A-C18A-4CEC-8F56-83B17C378F2A}" presName="parentLin" presStyleCnt="0"/>
      <dgm:spPr/>
    </dgm:pt>
    <dgm:pt modelId="{AE2D5969-7060-4F4F-BDC7-D8AFED469C93}" type="pres">
      <dgm:prSet presAssocID="{38B18B7A-C18A-4CEC-8F56-83B17C378F2A}" presName="parentLeftMargin" presStyleLbl="node1" presStyleIdx="0" presStyleCnt="4"/>
      <dgm:spPr/>
      <dgm:t>
        <a:bodyPr/>
        <a:lstStyle/>
        <a:p>
          <a:endParaRPr lang="zh-CN" altLang="en-US"/>
        </a:p>
      </dgm:t>
    </dgm:pt>
    <dgm:pt modelId="{D46D11A4-1041-40F8-87B8-DED0F54BFFE0}" type="pres">
      <dgm:prSet presAssocID="{38B18B7A-C18A-4CEC-8F56-83B17C378F2A}" presName="parentText" presStyleLbl="node1" presStyleIdx="1" presStyleCnt="4" custScaleX="2384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BA51C5C-7EEC-46E1-8013-46859BF0B555}" type="pres">
      <dgm:prSet presAssocID="{38B18B7A-C18A-4CEC-8F56-83B17C378F2A}" presName="negativeSpace" presStyleCnt="0"/>
      <dgm:spPr/>
    </dgm:pt>
    <dgm:pt modelId="{AC17E7DA-7560-4724-BCFA-1252E788EF52}" type="pres">
      <dgm:prSet presAssocID="{38B18B7A-C18A-4CEC-8F56-83B17C378F2A}" presName="childText" presStyleLbl="conFgAcc1" presStyleIdx="1" presStyleCnt="4">
        <dgm:presLayoutVars>
          <dgm:bulletEnabled val="1"/>
        </dgm:presLayoutVars>
      </dgm:prSet>
      <dgm:spPr>
        <a:noFill/>
      </dgm:spPr>
    </dgm:pt>
    <dgm:pt modelId="{B989ABBA-8EB4-4715-99AC-CFE7080BEBF3}" type="pres">
      <dgm:prSet presAssocID="{BD5A2529-180F-4559-943A-820346D0FA3E}" presName="spaceBetweenRectangles" presStyleCnt="0"/>
      <dgm:spPr/>
    </dgm:pt>
    <dgm:pt modelId="{DF63FF5E-1155-4286-96D3-7227196AC7C0}" type="pres">
      <dgm:prSet presAssocID="{F19BD321-861F-4CDF-A7C5-EDC8F2139136}" presName="parentLin" presStyleCnt="0"/>
      <dgm:spPr/>
    </dgm:pt>
    <dgm:pt modelId="{61363915-A73B-4769-92D9-B6081667EDDA}" type="pres">
      <dgm:prSet presAssocID="{F19BD321-861F-4CDF-A7C5-EDC8F2139136}" presName="parentLeftMargin" presStyleLbl="node1" presStyleIdx="1" presStyleCnt="4"/>
      <dgm:spPr/>
      <dgm:t>
        <a:bodyPr/>
        <a:lstStyle/>
        <a:p>
          <a:endParaRPr lang="zh-CN" altLang="en-US"/>
        </a:p>
      </dgm:t>
    </dgm:pt>
    <dgm:pt modelId="{5EF8F3E0-1B48-49A0-9F4F-61E8378211C6}" type="pres">
      <dgm:prSet presAssocID="{F19BD321-861F-4CDF-A7C5-EDC8F2139136}" presName="parentText" presStyleLbl="node1" presStyleIdx="2" presStyleCnt="4" custScaleX="2384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E80BEAB-2F25-47BA-955B-99652DF47E5C}" type="pres">
      <dgm:prSet presAssocID="{F19BD321-861F-4CDF-A7C5-EDC8F2139136}" presName="negativeSpace" presStyleCnt="0"/>
      <dgm:spPr/>
    </dgm:pt>
    <dgm:pt modelId="{E1A49483-BF5E-468C-8E26-DD348C44E747}" type="pres">
      <dgm:prSet presAssocID="{F19BD321-861F-4CDF-A7C5-EDC8F2139136}" presName="childText" presStyleLbl="conFgAcc1" presStyleIdx="2" presStyleCnt="4">
        <dgm:presLayoutVars>
          <dgm:bulletEnabled val="1"/>
        </dgm:presLayoutVars>
      </dgm:prSet>
      <dgm:spPr>
        <a:noFill/>
      </dgm:spPr>
    </dgm:pt>
    <dgm:pt modelId="{246B9738-B873-4B50-92FB-F2E693926B7F}" type="pres">
      <dgm:prSet presAssocID="{F843B5E1-E495-48F6-9395-DD92972162C8}" presName="spaceBetweenRectangles" presStyleCnt="0"/>
      <dgm:spPr/>
    </dgm:pt>
    <dgm:pt modelId="{85DBF472-ABD4-4446-9BD4-2F5B40795732}" type="pres">
      <dgm:prSet presAssocID="{AA38C1B0-C116-4575-AD4E-E19B385471EC}" presName="parentLin" presStyleCnt="0"/>
      <dgm:spPr/>
    </dgm:pt>
    <dgm:pt modelId="{D4F69C28-9B6B-4D19-AD8B-6B369FAFBA40}" type="pres">
      <dgm:prSet presAssocID="{AA38C1B0-C116-4575-AD4E-E19B385471EC}" presName="parentLeftMargin" presStyleLbl="node1" presStyleIdx="2" presStyleCnt="4"/>
      <dgm:spPr/>
      <dgm:t>
        <a:bodyPr/>
        <a:lstStyle/>
        <a:p>
          <a:endParaRPr lang="zh-CN" altLang="en-US"/>
        </a:p>
      </dgm:t>
    </dgm:pt>
    <dgm:pt modelId="{624A369E-D60B-4A9C-9B15-3AC5DFD74FCB}" type="pres">
      <dgm:prSet presAssocID="{AA38C1B0-C116-4575-AD4E-E19B385471EC}" presName="parentText" presStyleLbl="node1" presStyleIdx="3" presStyleCnt="4" custScaleX="2384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9083D98-A7A6-4BF2-A0EC-8A16077FDAC5}" type="pres">
      <dgm:prSet presAssocID="{AA38C1B0-C116-4575-AD4E-E19B385471EC}" presName="negativeSpace" presStyleCnt="0"/>
      <dgm:spPr/>
    </dgm:pt>
    <dgm:pt modelId="{C444C758-E164-47F3-840F-DC4C1ABE7B85}" type="pres">
      <dgm:prSet presAssocID="{AA38C1B0-C116-4575-AD4E-E19B385471EC}" presName="childText" presStyleLbl="conFgAcc1" presStyleIdx="3" presStyleCnt="4">
        <dgm:presLayoutVars>
          <dgm:bulletEnabled val="1"/>
        </dgm:presLayoutVars>
      </dgm:prSet>
      <dgm:spPr>
        <a:noFill/>
      </dgm:spPr>
    </dgm:pt>
  </dgm:ptLst>
  <dgm:cxnLst>
    <dgm:cxn modelId="{8E1ACA8C-57E7-4175-BDB4-75CDFE60B2E3}" type="presOf" srcId="{F19BD321-861F-4CDF-A7C5-EDC8F2139136}" destId="{61363915-A73B-4769-92D9-B6081667EDDA}" srcOrd="0" destOrd="0" presId="urn:microsoft.com/office/officeart/2005/8/layout/list1#1"/>
    <dgm:cxn modelId="{5C87239D-BDDC-49EB-B2DE-C9AEEAEA8977}" type="presOf" srcId="{82FD31EC-8703-4F75-A1C6-C90B5F48BA36}" destId="{362B8515-7DBC-409E-8373-5337BA133457}" srcOrd="0" destOrd="0" presId="urn:microsoft.com/office/officeart/2005/8/layout/list1#1"/>
    <dgm:cxn modelId="{7633C52B-EAD8-4FF0-AEA4-C84DB465C2A1}" type="presOf" srcId="{82FD31EC-8703-4F75-A1C6-C90B5F48BA36}" destId="{70978F3A-7CD9-48A3-9716-B3C8DE94A349}" srcOrd="1" destOrd="0" presId="urn:microsoft.com/office/officeart/2005/8/layout/list1#1"/>
    <dgm:cxn modelId="{4AE70613-550D-4379-BA1A-228E7A2F1DB3}" type="presOf" srcId="{DA8D5AE0-6FDC-455A-BDF3-926898FC4FD3}" destId="{4F0F7466-FD60-4F58-959D-CF69464AD31F}" srcOrd="0" destOrd="0" presId="urn:microsoft.com/office/officeart/2005/8/layout/list1#1"/>
    <dgm:cxn modelId="{616201C1-7EEE-40BB-BDBA-4FDC39AE4E65}" srcId="{DA8D5AE0-6FDC-455A-BDF3-926898FC4FD3}" destId="{F19BD321-861F-4CDF-A7C5-EDC8F2139136}" srcOrd="2" destOrd="0" parTransId="{F6D287F2-515A-4383-B2D2-93BC920DBE74}" sibTransId="{F843B5E1-E495-48F6-9395-DD92972162C8}"/>
    <dgm:cxn modelId="{7C983C18-DF73-4FA2-BAEA-75757949DED8}" type="presOf" srcId="{50D51410-88C8-4050-9246-14A6A6FF9E7A}" destId="{01469CD5-8BA0-4EAC-9011-540CAE689AFD}" srcOrd="0" destOrd="0" presId="urn:microsoft.com/office/officeart/2005/8/layout/list1#1"/>
    <dgm:cxn modelId="{32C746A7-FDB0-472B-B6B7-9A68E8700603}" type="presOf" srcId="{F19BD321-861F-4CDF-A7C5-EDC8F2139136}" destId="{5EF8F3E0-1B48-49A0-9F4F-61E8378211C6}" srcOrd="1" destOrd="0" presId="urn:microsoft.com/office/officeart/2005/8/layout/list1#1"/>
    <dgm:cxn modelId="{143D110D-6BB8-4595-9489-0704E0F3D2E8}" srcId="{82FD31EC-8703-4F75-A1C6-C90B5F48BA36}" destId="{50D51410-88C8-4050-9246-14A6A6FF9E7A}" srcOrd="0" destOrd="0" parTransId="{90335D44-AEEF-46E7-8549-742A7D3D08AD}" sibTransId="{F4A0E0D3-FEB0-4F92-AC86-2CD0E9210284}"/>
    <dgm:cxn modelId="{BEE74ADF-19E8-48F1-808E-23D6B8C7231B}" type="presOf" srcId="{38B18B7A-C18A-4CEC-8F56-83B17C378F2A}" destId="{AE2D5969-7060-4F4F-BDC7-D8AFED469C93}" srcOrd="0" destOrd="0" presId="urn:microsoft.com/office/officeart/2005/8/layout/list1#1"/>
    <dgm:cxn modelId="{18C7C2E3-339D-4610-8980-D47E684AC2E0}" srcId="{DA8D5AE0-6FDC-455A-BDF3-926898FC4FD3}" destId="{38B18B7A-C18A-4CEC-8F56-83B17C378F2A}" srcOrd="1" destOrd="0" parTransId="{5F476B7E-7130-4F42-B73D-7CBF00403E0D}" sibTransId="{BD5A2529-180F-4559-943A-820346D0FA3E}"/>
    <dgm:cxn modelId="{8F726855-31F0-4BD6-8E2F-27B72B032D69}" srcId="{DA8D5AE0-6FDC-455A-BDF3-926898FC4FD3}" destId="{82FD31EC-8703-4F75-A1C6-C90B5F48BA36}" srcOrd="0" destOrd="0" parTransId="{1DE9F69B-146E-41B0-983A-E47AA002C326}" sibTransId="{047C3118-5D94-4CB5-9C68-FCBEEA6BC1E5}"/>
    <dgm:cxn modelId="{BB32DFE1-7513-4C4A-9E3E-6081BA9AF064}" type="presOf" srcId="{38B18B7A-C18A-4CEC-8F56-83B17C378F2A}" destId="{D46D11A4-1041-40F8-87B8-DED0F54BFFE0}" srcOrd="1" destOrd="0" presId="urn:microsoft.com/office/officeart/2005/8/layout/list1#1"/>
    <dgm:cxn modelId="{AE01DF2A-D7E8-427B-8214-E7DF8BE0AA0C}" type="presOf" srcId="{AA38C1B0-C116-4575-AD4E-E19B385471EC}" destId="{D4F69C28-9B6B-4D19-AD8B-6B369FAFBA40}" srcOrd="0" destOrd="0" presId="urn:microsoft.com/office/officeart/2005/8/layout/list1#1"/>
    <dgm:cxn modelId="{5A7E45C8-6D91-4D3E-A0C7-80D6DBAA4F61}" type="presOf" srcId="{AA38C1B0-C116-4575-AD4E-E19B385471EC}" destId="{624A369E-D60B-4A9C-9B15-3AC5DFD74FCB}" srcOrd="1" destOrd="0" presId="urn:microsoft.com/office/officeart/2005/8/layout/list1#1"/>
    <dgm:cxn modelId="{9381F3A6-5CBC-464B-BD2F-062C0F600B6F}" srcId="{DA8D5AE0-6FDC-455A-BDF3-926898FC4FD3}" destId="{AA38C1B0-C116-4575-AD4E-E19B385471EC}" srcOrd="3" destOrd="0" parTransId="{1BB5CB25-1EAA-4A98-A6C3-AE5560CB132B}" sibTransId="{578DB127-17E4-4915-B4FB-F39110268E7D}"/>
    <dgm:cxn modelId="{7C12A9A5-65A5-4303-A30D-88E618F502E3}" type="presParOf" srcId="{4F0F7466-FD60-4F58-959D-CF69464AD31F}" destId="{BA43F28B-1C88-4188-8F22-82FE0AAE672E}" srcOrd="0" destOrd="0" presId="urn:microsoft.com/office/officeart/2005/8/layout/list1#1"/>
    <dgm:cxn modelId="{D8664BF8-FCBD-41EB-A9D8-53AF9F3BE61C}" type="presParOf" srcId="{BA43F28B-1C88-4188-8F22-82FE0AAE672E}" destId="{362B8515-7DBC-409E-8373-5337BA133457}" srcOrd="0" destOrd="0" presId="urn:microsoft.com/office/officeart/2005/8/layout/list1#1"/>
    <dgm:cxn modelId="{D140984C-E208-4537-A32F-B691E781A18C}" type="presParOf" srcId="{BA43F28B-1C88-4188-8F22-82FE0AAE672E}" destId="{70978F3A-7CD9-48A3-9716-B3C8DE94A349}" srcOrd="1" destOrd="0" presId="urn:microsoft.com/office/officeart/2005/8/layout/list1#1"/>
    <dgm:cxn modelId="{7A46F5FE-9507-4CA6-AD94-56045C86EE6A}" type="presParOf" srcId="{4F0F7466-FD60-4F58-959D-CF69464AD31F}" destId="{3B214FAA-6B49-4E37-B204-72ADC6296FAC}" srcOrd="1" destOrd="0" presId="urn:microsoft.com/office/officeart/2005/8/layout/list1#1"/>
    <dgm:cxn modelId="{6E714A8D-D0E8-49C7-96AF-ECBA7EFAD7AC}" type="presParOf" srcId="{4F0F7466-FD60-4F58-959D-CF69464AD31F}" destId="{01469CD5-8BA0-4EAC-9011-540CAE689AFD}" srcOrd="2" destOrd="0" presId="urn:microsoft.com/office/officeart/2005/8/layout/list1#1"/>
    <dgm:cxn modelId="{2794780D-BD72-455D-88D3-675A80FDCD1F}" type="presParOf" srcId="{4F0F7466-FD60-4F58-959D-CF69464AD31F}" destId="{9C4E3481-C114-47FF-A3C7-F0048F585C1C}" srcOrd="3" destOrd="0" presId="urn:microsoft.com/office/officeart/2005/8/layout/list1#1"/>
    <dgm:cxn modelId="{1D0BAC53-2E1D-4FFD-8A3B-A27A13053EF5}" type="presParOf" srcId="{4F0F7466-FD60-4F58-959D-CF69464AD31F}" destId="{F52E5F41-F421-405F-9466-D88EDAE0CAB9}" srcOrd="4" destOrd="0" presId="urn:microsoft.com/office/officeart/2005/8/layout/list1#1"/>
    <dgm:cxn modelId="{E9AAA8A2-D1A7-4857-8202-654D77ACEC70}" type="presParOf" srcId="{F52E5F41-F421-405F-9466-D88EDAE0CAB9}" destId="{AE2D5969-7060-4F4F-BDC7-D8AFED469C93}" srcOrd="0" destOrd="0" presId="urn:microsoft.com/office/officeart/2005/8/layout/list1#1"/>
    <dgm:cxn modelId="{C4819068-F2CC-49F4-A6F3-3E7DDD4D5B6D}" type="presParOf" srcId="{F52E5F41-F421-405F-9466-D88EDAE0CAB9}" destId="{D46D11A4-1041-40F8-87B8-DED0F54BFFE0}" srcOrd="1" destOrd="0" presId="urn:microsoft.com/office/officeart/2005/8/layout/list1#1"/>
    <dgm:cxn modelId="{5801E315-A7FA-4131-BCCB-DA586FCBFBBD}" type="presParOf" srcId="{4F0F7466-FD60-4F58-959D-CF69464AD31F}" destId="{2BA51C5C-7EEC-46E1-8013-46859BF0B555}" srcOrd="5" destOrd="0" presId="urn:microsoft.com/office/officeart/2005/8/layout/list1#1"/>
    <dgm:cxn modelId="{CDA2E051-7D23-42EE-9851-FF551160EE9C}" type="presParOf" srcId="{4F0F7466-FD60-4F58-959D-CF69464AD31F}" destId="{AC17E7DA-7560-4724-BCFA-1252E788EF52}" srcOrd="6" destOrd="0" presId="urn:microsoft.com/office/officeart/2005/8/layout/list1#1"/>
    <dgm:cxn modelId="{824D39E0-8C75-44F5-9207-BC5003098EE8}" type="presParOf" srcId="{4F0F7466-FD60-4F58-959D-CF69464AD31F}" destId="{B989ABBA-8EB4-4715-99AC-CFE7080BEBF3}" srcOrd="7" destOrd="0" presId="urn:microsoft.com/office/officeart/2005/8/layout/list1#1"/>
    <dgm:cxn modelId="{EB4131F0-4CA1-4319-A183-7496CAF1DD63}" type="presParOf" srcId="{4F0F7466-FD60-4F58-959D-CF69464AD31F}" destId="{DF63FF5E-1155-4286-96D3-7227196AC7C0}" srcOrd="8" destOrd="0" presId="urn:microsoft.com/office/officeart/2005/8/layout/list1#1"/>
    <dgm:cxn modelId="{85CF00E2-4CB0-4D88-9087-BCAC171D5409}" type="presParOf" srcId="{DF63FF5E-1155-4286-96D3-7227196AC7C0}" destId="{61363915-A73B-4769-92D9-B6081667EDDA}" srcOrd="0" destOrd="0" presId="urn:microsoft.com/office/officeart/2005/8/layout/list1#1"/>
    <dgm:cxn modelId="{754BF637-EE86-47C2-9CE8-D6226EB7470E}" type="presParOf" srcId="{DF63FF5E-1155-4286-96D3-7227196AC7C0}" destId="{5EF8F3E0-1B48-49A0-9F4F-61E8378211C6}" srcOrd="1" destOrd="0" presId="urn:microsoft.com/office/officeart/2005/8/layout/list1#1"/>
    <dgm:cxn modelId="{A9E5C75E-6B1A-41C5-9299-9F1B87649DC0}" type="presParOf" srcId="{4F0F7466-FD60-4F58-959D-CF69464AD31F}" destId="{0E80BEAB-2F25-47BA-955B-99652DF47E5C}" srcOrd="9" destOrd="0" presId="urn:microsoft.com/office/officeart/2005/8/layout/list1#1"/>
    <dgm:cxn modelId="{43276944-ECB2-44ED-A1F5-AD11D22BC411}" type="presParOf" srcId="{4F0F7466-FD60-4F58-959D-CF69464AD31F}" destId="{E1A49483-BF5E-468C-8E26-DD348C44E747}" srcOrd="10" destOrd="0" presId="urn:microsoft.com/office/officeart/2005/8/layout/list1#1"/>
    <dgm:cxn modelId="{4147BA53-DE79-48FC-8957-0C7082463FD4}" type="presParOf" srcId="{4F0F7466-FD60-4F58-959D-CF69464AD31F}" destId="{246B9738-B873-4B50-92FB-F2E693926B7F}" srcOrd="11" destOrd="0" presId="urn:microsoft.com/office/officeart/2005/8/layout/list1#1"/>
    <dgm:cxn modelId="{DC9051F8-E76E-4084-A09A-2F1C52B452BA}" type="presParOf" srcId="{4F0F7466-FD60-4F58-959D-CF69464AD31F}" destId="{85DBF472-ABD4-4446-9BD4-2F5B40795732}" srcOrd="12" destOrd="0" presId="urn:microsoft.com/office/officeart/2005/8/layout/list1#1"/>
    <dgm:cxn modelId="{F807E186-5A2C-48F2-9B66-0A1EF15F502C}" type="presParOf" srcId="{85DBF472-ABD4-4446-9BD4-2F5B40795732}" destId="{D4F69C28-9B6B-4D19-AD8B-6B369FAFBA40}" srcOrd="0" destOrd="0" presId="urn:microsoft.com/office/officeart/2005/8/layout/list1#1"/>
    <dgm:cxn modelId="{AEF15F1C-A26A-4F02-8F5E-F66E7EE9449E}" type="presParOf" srcId="{85DBF472-ABD4-4446-9BD4-2F5B40795732}" destId="{624A369E-D60B-4A9C-9B15-3AC5DFD74FCB}" srcOrd="1" destOrd="0" presId="urn:microsoft.com/office/officeart/2005/8/layout/list1#1"/>
    <dgm:cxn modelId="{50FE2BAF-EED9-469B-AD36-1BAAEB350A32}" type="presParOf" srcId="{4F0F7466-FD60-4F58-959D-CF69464AD31F}" destId="{D9083D98-A7A6-4BF2-A0EC-8A16077FDAC5}" srcOrd="13" destOrd="0" presId="urn:microsoft.com/office/officeart/2005/8/layout/list1#1"/>
    <dgm:cxn modelId="{FD66A47B-5206-4430-A8F4-E43FDEE1505D}" type="presParOf" srcId="{4F0F7466-FD60-4F58-959D-CF69464AD31F}" destId="{C444C758-E164-47F3-840F-DC4C1ABE7B85}" srcOrd="14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A8D5AE0-6FDC-455A-BDF3-926898FC4FD3}" type="doc">
      <dgm:prSet loTypeId="urn:microsoft.com/office/officeart/2005/8/layout/list1#1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zh-CN" altLang="en-US"/>
        </a:p>
      </dgm:t>
    </dgm:pt>
    <dgm:pt modelId="{82FD31EC-8703-4F75-A1C6-C90B5F48BA36}">
      <dgm:prSet phldrT="[文本]" phldr="0" custT="0"/>
      <dgm:spPr/>
      <dgm:t>
        <a:bodyPr vert="horz" wrap="square"/>
        <a:lstStyle>
          <a:lvl1pPr algn="l">
            <a:defRPr sz="1700"/>
          </a:lvl1pPr>
          <a:lvl2pPr marL="114300" indent="-114300" algn="l">
            <a:defRPr sz="1300"/>
          </a:lvl2pPr>
          <a:lvl3pPr marL="228600" indent="-114300" algn="l">
            <a:defRPr sz="1300"/>
          </a:lvl3pPr>
          <a:lvl4pPr marL="342900" indent="-114300" algn="l">
            <a:defRPr sz="1300"/>
          </a:lvl4pPr>
          <a:lvl5pPr marL="457200" indent="-114300" algn="l">
            <a:defRPr sz="1300"/>
          </a:lvl5pPr>
          <a:lvl6pPr marL="571500" indent="-114300" algn="l">
            <a:defRPr sz="1300"/>
          </a:lvl6pPr>
          <a:lvl7pPr marL="685800" indent="-114300" algn="l">
            <a:defRPr sz="1300"/>
          </a:lvl7pPr>
          <a:lvl8pPr marL="800100" indent="-114300" algn="l">
            <a:defRPr sz="1300"/>
          </a:lvl8pPr>
          <a:lvl9pPr marL="914400" indent="-114300" algn="l">
            <a:defRPr sz="13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/>
            <a:t>第一步</a:t>
          </a:r>
        </a:p>
      </dgm:t>
    </dgm:pt>
    <dgm:pt modelId="{1DE9F69B-146E-41B0-983A-E47AA002C326}" cxnId="{8F726855-31F0-4BD6-8E2F-27B72B032D69}" type="parTrans">
      <dgm:prSet/>
      <dgm:spPr/>
      <dgm:t>
        <a:bodyPr/>
        <a:lstStyle/>
        <a:p>
          <a:endParaRPr lang="zh-CN" altLang="en-US"/>
        </a:p>
      </dgm:t>
    </dgm:pt>
    <dgm:pt modelId="{047C3118-5D94-4CB5-9C68-FCBEEA6BC1E5}" cxnId="{8F726855-31F0-4BD6-8E2F-27B72B032D69}" type="sibTrans">
      <dgm:prSet/>
      <dgm:spPr/>
      <dgm:t>
        <a:bodyPr/>
        <a:lstStyle/>
        <a:p>
          <a:endParaRPr lang="zh-CN" altLang="en-US"/>
        </a:p>
      </dgm:t>
    </dgm:pt>
    <dgm:pt modelId="{50D51410-88C8-4050-9246-14A6A6FF9E7A}">
      <dgm:prSet/>
      <dgm:spPr>
        <a:noFill/>
      </dgm:spPr>
      <dgm:t>
        <a:bodyPr/>
        <a:lstStyle/>
        <a:p>
          <a:endParaRPr lang="zh-CN" altLang="en-US"/>
        </a:p>
      </dgm:t>
    </dgm:pt>
    <dgm:pt modelId="{90335D44-AEEF-46E7-8549-742A7D3D08AD}" cxnId="{143D110D-6BB8-4595-9489-0704E0F3D2E8}" type="parTrans">
      <dgm:prSet/>
      <dgm:spPr/>
      <dgm:t>
        <a:bodyPr/>
        <a:lstStyle/>
        <a:p>
          <a:endParaRPr lang="zh-CN" altLang="en-US"/>
        </a:p>
      </dgm:t>
    </dgm:pt>
    <dgm:pt modelId="{F4A0E0D3-FEB0-4F92-AC86-2CD0E9210284}" cxnId="{143D110D-6BB8-4595-9489-0704E0F3D2E8}" type="sibTrans">
      <dgm:prSet/>
      <dgm:spPr/>
      <dgm:t>
        <a:bodyPr/>
        <a:lstStyle/>
        <a:p>
          <a:endParaRPr lang="zh-CN" altLang="en-US"/>
        </a:p>
      </dgm:t>
    </dgm:pt>
    <dgm:pt modelId="{38B18B7A-C18A-4CEC-8F56-83B17C378F2A}">
      <dgm:prSet phldr="0" custT="0"/>
      <dgm:spPr/>
      <dgm:t>
        <a:bodyPr vert="horz" wrap="square"/>
        <a:lstStyle>
          <a:lvl1pPr algn="l">
            <a:defRPr sz="1700"/>
          </a:lvl1pPr>
          <a:lvl2pPr marL="114300" indent="-114300" algn="l">
            <a:defRPr sz="1300"/>
          </a:lvl2pPr>
          <a:lvl3pPr marL="228600" indent="-114300" algn="l">
            <a:defRPr sz="1300"/>
          </a:lvl3pPr>
          <a:lvl4pPr marL="342900" indent="-114300" algn="l">
            <a:defRPr sz="1300"/>
          </a:lvl4pPr>
          <a:lvl5pPr marL="457200" indent="-114300" algn="l">
            <a:defRPr sz="1300"/>
          </a:lvl5pPr>
          <a:lvl6pPr marL="571500" indent="-114300" algn="l">
            <a:defRPr sz="1300"/>
          </a:lvl6pPr>
          <a:lvl7pPr marL="685800" indent="-114300" algn="l">
            <a:defRPr sz="1300"/>
          </a:lvl7pPr>
          <a:lvl8pPr marL="800100" indent="-114300" algn="l">
            <a:defRPr sz="1300"/>
          </a:lvl8pPr>
          <a:lvl9pPr marL="914400" indent="-114300" algn="l">
            <a:defRPr sz="13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/>
            <a:t>第二步</a:t>
          </a:r>
        </a:p>
      </dgm:t>
    </dgm:pt>
    <dgm:pt modelId="{5F476B7E-7130-4F42-B73D-7CBF00403E0D}" cxnId="{18C7C2E3-339D-4610-8980-D47E684AC2E0}" type="parTrans">
      <dgm:prSet/>
      <dgm:spPr/>
      <dgm:t>
        <a:bodyPr/>
        <a:lstStyle/>
        <a:p>
          <a:endParaRPr lang="zh-CN" altLang="en-US"/>
        </a:p>
      </dgm:t>
    </dgm:pt>
    <dgm:pt modelId="{BD5A2529-180F-4559-943A-820346D0FA3E}" cxnId="{18C7C2E3-339D-4610-8980-D47E684AC2E0}" type="sibTrans">
      <dgm:prSet/>
      <dgm:spPr/>
      <dgm:t>
        <a:bodyPr/>
        <a:lstStyle/>
        <a:p>
          <a:endParaRPr lang="zh-CN" altLang="en-US"/>
        </a:p>
      </dgm:t>
    </dgm:pt>
    <dgm:pt modelId="{F19BD321-861F-4CDF-A7C5-EDC8F2139136}">
      <dgm:prSet phldrT="[文本]" phldr="0" custT="0"/>
      <dgm:spPr/>
      <dgm:t>
        <a:bodyPr vert="horz" wrap="square"/>
        <a:lstStyle>
          <a:lvl1pPr algn="l">
            <a:defRPr sz="1700"/>
          </a:lvl1pPr>
          <a:lvl2pPr marL="114300" indent="-114300" algn="l">
            <a:defRPr sz="1300"/>
          </a:lvl2pPr>
          <a:lvl3pPr marL="228600" indent="-114300" algn="l">
            <a:defRPr sz="1300"/>
          </a:lvl3pPr>
          <a:lvl4pPr marL="342900" indent="-114300" algn="l">
            <a:defRPr sz="1300"/>
          </a:lvl4pPr>
          <a:lvl5pPr marL="457200" indent="-114300" algn="l">
            <a:defRPr sz="1300"/>
          </a:lvl5pPr>
          <a:lvl6pPr marL="571500" indent="-114300" algn="l">
            <a:defRPr sz="1300"/>
          </a:lvl6pPr>
          <a:lvl7pPr marL="685800" indent="-114300" algn="l">
            <a:defRPr sz="1300"/>
          </a:lvl7pPr>
          <a:lvl8pPr marL="800100" indent="-114300" algn="l">
            <a:defRPr sz="1300"/>
          </a:lvl8pPr>
          <a:lvl9pPr marL="914400" indent="-114300" algn="l">
            <a:defRPr sz="13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/>
            <a:t>第三步</a:t>
          </a:r>
        </a:p>
      </dgm:t>
    </dgm:pt>
    <dgm:pt modelId="{F6D287F2-515A-4383-B2D2-93BC920DBE74}" cxnId="{616201C1-7EEE-40BB-BDBA-4FDC39AE4E65}" type="parTrans">
      <dgm:prSet/>
      <dgm:spPr/>
      <dgm:t>
        <a:bodyPr/>
        <a:lstStyle/>
        <a:p>
          <a:endParaRPr lang="zh-CN" altLang="en-US"/>
        </a:p>
      </dgm:t>
    </dgm:pt>
    <dgm:pt modelId="{F843B5E1-E495-48F6-9395-DD92972162C8}" cxnId="{616201C1-7EEE-40BB-BDBA-4FDC39AE4E65}" type="sibTrans">
      <dgm:prSet/>
      <dgm:spPr/>
      <dgm:t>
        <a:bodyPr/>
        <a:lstStyle/>
        <a:p>
          <a:endParaRPr lang="zh-CN" altLang="en-US"/>
        </a:p>
      </dgm:t>
    </dgm:pt>
    <dgm:pt modelId="{AA38C1B0-C116-4575-AD4E-E19B385471EC}">
      <dgm:prSet phldrT="[文本]" phldr="0" custT="0"/>
      <dgm:spPr/>
      <dgm:t>
        <a:bodyPr vert="horz" wrap="square"/>
        <a:lstStyle>
          <a:lvl1pPr algn="l">
            <a:defRPr sz="1700"/>
          </a:lvl1pPr>
          <a:lvl2pPr marL="114300" indent="-114300" algn="l">
            <a:defRPr sz="1300"/>
          </a:lvl2pPr>
          <a:lvl3pPr marL="228600" indent="-114300" algn="l">
            <a:defRPr sz="1300"/>
          </a:lvl3pPr>
          <a:lvl4pPr marL="342900" indent="-114300" algn="l">
            <a:defRPr sz="1300"/>
          </a:lvl4pPr>
          <a:lvl5pPr marL="457200" indent="-114300" algn="l">
            <a:defRPr sz="1300"/>
          </a:lvl5pPr>
          <a:lvl6pPr marL="571500" indent="-114300" algn="l">
            <a:defRPr sz="1300"/>
          </a:lvl6pPr>
          <a:lvl7pPr marL="685800" indent="-114300" algn="l">
            <a:defRPr sz="1300"/>
          </a:lvl7pPr>
          <a:lvl8pPr marL="800100" indent="-114300" algn="l">
            <a:defRPr sz="1300"/>
          </a:lvl8pPr>
          <a:lvl9pPr marL="914400" indent="-114300" algn="l">
            <a:defRPr sz="13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/>
            <a:t>第四步</a:t>
          </a:r>
        </a:p>
      </dgm:t>
    </dgm:pt>
    <dgm:pt modelId="{1BB5CB25-1EAA-4A98-A6C3-AE5560CB132B}" cxnId="{9381F3A6-5CBC-464B-BD2F-062C0F600B6F}" type="parTrans">
      <dgm:prSet/>
      <dgm:spPr/>
      <dgm:t>
        <a:bodyPr/>
        <a:lstStyle/>
        <a:p>
          <a:endParaRPr lang="zh-CN" altLang="en-US"/>
        </a:p>
      </dgm:t>
    </dgm:pt>
    <dgm:pt modelId="{578DB127-17E4-4915-B4FB-F39110268E7D}" cxnId="{9381F3A6-5CBC-464B-BD2F-062C0F600B6F}" type="sibTrans">
      <dgm:prSet/>
      <dgm:spPr/>
      <dgm:t>
        <a:bodyPr/>
        <a:lstStyle/>
        <a:p>
          <a:endParaRPr lang="zh-CN" altLang="en-US"/>
        </a:p>
      </dgm:t>
    </dgm:pt>
    <dgm:pt modelId="{4F0F7466-FD60-4F58-959D-CF69464AD31F}" type="pres">
      <dgm:prSet presAssocID="{DA8D5AE0-6FDC-455A-BDF3-926898FC4FD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BA43F28B-1C88-4188-8F22-82FE0AAE672E}" type="pres">
      <dgm:prSet presAssocID="{82FD31EC-8703-4F75-A1C6-C90B5F48BA36}" presName="parentLin" presStyleCnt="0"/>
      <dgm:spPr/>
    </dgm:pt>
    <dgm:pt modelId="{362B8515-7DBC-409E-8373-5337BA133457}" type="pres">
      <dgm:prSet presAssocID="{82FD31EC-8703-4F75-A1C6-C90B5F48BA36}" presName="parentLeftMargin" presStyleLbl="node1" presStyleIdx="0" presStyleCnt="4"/>
      <dgm:spPr/>
      <dgm:t>
        <a:bodyPr/>
        <a:lstStyle/>
        <a:p>
          <a:endParaRPr lang="zh-CN" altLang="en-US"/>
        </a:p>
      </dgm:t>
    </dgm:pt>
    <dgm:pt modelId="{70978F3A-7CD9-48A3-9716-B3C8DE94A349}" type="pres">
      <dgm:prSet presAssocID="{82FD31EC-8703-4F75-A1C6-C90B5F48BA36}" presName="parentText" presStyleLbl="node1" presStyleIdx="0" presStyleCnt="4" custScaleX="2384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B214FAA-6B49-4E37-B204-72ADC6296FAC}" type="pres">
      <dgm:prSet presAssocID="{82FD31EC-8703-4F75-A1C6-C90B5F48BA36}" presName="negativeSpace" presStyleCnt="0"/>
      <dgm:spPr/>
    </dgm:pt>
    <dgm:pt modelId="{01469CD5-8BA0-4EAC-9011-540CAE689AFD}" type="pres">
      <dgm:prSet presAssocID="{82FD31EC-8703-4F75-A1C6-C90B5F48BA36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C4E3481-C114-47FF-A3C7-F0048F585C1C}" type="pres">
      <dgm:prSet presAssocID="{047C3118-5D94-4CB5-9C68-FCBEEA6BC1E5}" presName="spaceBetweenRectangles" presStyleCnt="0"/>
      <dgm:spPr/>
    </dgm:pt>
    <dgm:pt modelId="{F52E5F41-F421-405F-9466-D88EDAE0CAB9}" type="pres">
      <dgm:prSet presAssocID="{38B18B7A-C18A-4CEC-8F56-83B17C378F2A}" presName="parentLin" presStyleCnt="0"/>
      <dgm:spPr/>
    </dgm:pt>
    <dgm:pt modelId="{AE2D5969-7060-4F4F-BDC7-D8AFED469C93}" type="pres">
      <dgm:prSet presAssocID="{38B18B7A-C18A-4CEC-8F56-83B17C378F2A}" presName="parentLeftMargin" presStyleLbl="node1" presStyleIdx="0" presStyleCnt="4"/>
      <dgm:spPr/>
      <dgm:t>
        <a:bodyPr/>
        <a:lstStyle/>
        <a:p>
          <a:endParaRPr lang="zh-CN" altLang="en-US"/>
        </a:p>
      </dgm:t>
    </dgm:pt>
    <dgm:pt modelId="{D46D11A4-1041-40F8-87B8-DED0F54BFFE0}" type="pres">
      <dgm:prSet presAssocID="{38B18B7A-C18A-4CEC-8F56-83B17C378F2A}" presName="parentText" presStyleLbl="node1" presStyleIdx="1" presStyleCnt="4" custScaleX="2384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BA51C5C-7EEC-46E1-8013-46859BF0B555}" type="pres">
      <dgm:prSet presAssocID="{38B18B7A-C18A-4CEC-8F56-83B17C378F2A}" presName="negativeSpace" presStyleCnt="0"/>
      <dgm:spPr/>
    </dgm:pt>
    <dgm:pt modelId="{AC17E7DA-7560-4724-BCFA-1252E788EF52}" type="pres">
      <dgm:prSet presAssocID="{38B18B7A-C18A-4CEC-8F56-83B17C378F2A}" presName="childText" presStyleLbl="conFgAcc1" presStyleIdx="1" presStyleCnt="4">
        <dgm:presLayoutVars>
          <dgm:bulletEnabled val="1"/>
        </dgm:presLayoutVars>
      </dgm:prSet>
      <dgm:spPr>
        <a:noFill/>
      </dgm:spPr>
    </dgm:pt>
    <dgm:pt modelId="{B989ABBA-8EB4-4715-99AC-CFE7080BEBF3}" type="pres">
      <dgm:prSet presAssocID="{BD5A2529-180F-4559-943A-820346D0FA3E}" presName="spaceBetweenRectangles" presStyleCnt="0"/>
      <dgm:spPr/>
    </dgm:pt>
    <dgm:pt modelId="{DF63FF5E-1155-4286-96D3-7227196AC7C0}" type="pres">
      <dgm:prSet presAssocID="{F19BD321-861F-4CDF-A7C5-EDC8F2139136}" presName="parentLin" presStyleCnt="0"/>
      <dgm:spPr/>
    </dgm:pt>
    <dgm:pt modelId="{61363915-A73B-4769-92D9-B6081667EDDA}" type="pres">
      <dgm:prSet presAssocID="{F19BD321-861F-4CDF-A7C5-EDC8F2139136}" presName="parentLeftMargin" presStyleLbl="node1" presStyleIdx="1" presStyleCnt="4"/>
      <dgm:spPr/>
      <dgm:t>
        <a:bodyPr/>
        <a:lstStyle/>
        <a:p>
          <a:endParaRPr lang="zh-CN" altLang="en-US"/>
        </a:p>
      </dgm:t>
    </dgm:pt>
    <dgm:pt modelId="{5EF8F3E0-1B48-49A0-9F4F-61E8378211C6}" type="pres">
      <dgm:prSet presAssocID="{F19BD321-861F-4CDF-A7C5-EDC8F2139136}" presName="parentText" presStyleLbl="node1" presStyleIdx="2" presStyleCnt="4" custScaleX="2384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E80BEAB-2F25-47BA-955B-99652DF47E5C}" type="pres">
      <dgm:prSet presAssocID="{F19BD321-861F-4CDF-A7C5-EDC8F2139136}" presName="negativeSpace" presStyleCnt="0"/>
      <dgm:spPr/>
    </dgm:pt>
    <dgm:pt modelId="{E1A49483-BF5E-468C-8E26-DD348C44E747}" type="pres">
      <dgm:prSet presAssocID="{F19BD321-861F-4CDF-A7C5-EDC8F2139136}" presName="childText" presStyleLbl="conFgAcc1" presStyleIdx="2" presStyleCnt="4">
        <dgm:presLayoutVars>
          <dgm:bulletEnabled val="1"/>
        </dgm:presLayoutVars>
      </dgm:prSet>
      <dgm:spPr>
        <a:noFill/>
      </dgm:spPr>
    </dgm:pt>
    <dgm:pt modelId="{246B9738-B873-4B50-92FB-F2E693926B7F}" type="pres">
      <dgm:prSet presAssocID="{F843B5E1-E495-48F6-9395-DD92972162C8}" presName="spaceBetweenRectangles" presStyleCnt="0"/>
      <dgm:spPr/>
    </dgm:pt>
    <dgm:pt modelId="{85DBF472-ABD4-4446-9BD4-2F5B40795732}" type="pres">
      <dgm:prSet presAssocID="{AA38C1B0-C116-4575-AD4E-E19B385471EC}" presName="parentLin" presStyleCnt="0"/>
      <dgm:spPr/>
    </dgm:pt>
    <dgm:pt modelId="{D4F69C28-9B6B-4D19-AD8B-6B369FAFBA40}" type="pres">
      <dgm:prSet presAssocID="{AA38C1B0-C116-4575-AD4E-E19B385471EC}" presName="parentLeftMargin" presStyleLbl="node1" presStyleIdx="2" presStyleCnt="4"/>
      <dgm:spPr/>
      <dgm:t>
        <a:bodyPr/>
        <a:lstStyle/>
        <a:p>
          <a:endParaRPr lang="zh-CN" altLang="en-US"/>
        </a:p>
      </dgm:t>
    </dgm:pt>
    <dgm:pt modelId="{624A369E-D60B-4A9C-9B15-3AC5DFD74FCB}" type="pres">
      <dgm:prSet presAssocID="{AA38C1B0-C116-4575-AD4E-E19B385471EC}" presName="parentText" presStyleLbl="node1" presStyleIdx="3" presStyleCnt="4" custScaleX="2384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9083D98-A7A6-4BF2-A0EC-8A16077FDAC5}" type="pres">
      <dgm:prSet presAssocID="{AA38C1B0-C116-4575-AD4E-E19B385471EC}" presName="negativeSpace" presStyleCnt="0"/>
      <dgm:spPr/>
    </dgm:pt>
    <dgm:pt modelId="{C444C758-E164-47F3-840F-DC4C1ABE7B85}" type="pres">
      <dgm:prSet presAssocID="{AA38C1B0-C116-4575-AD4E-E19B385471EC}" presName="childText" presStyleLbl="conFgAcc1" presStyleIdx="3" presStyleCnt="4">
        <dgm:presLayoutVars>
          <dgm:bulletEnabled val="1"/>
        </dgm:presLayoutVars>
      </dgm:prSet>
      <dgm:spPr>
        <a:noFill/>
      </dgm:spPr>
    </dgm:pt>
  </dgm:ptLst>
  <dgm:cxnLst>
    <dgm:cxn modelId="{8E1ACA8C-57E7-4175-BDB4-75CDFE60B2E3}" type="presOf" srcId="{F19BD321-861F-4CDF-A7C5-EDC8F2139136}" destId="{61363915-A73B-4769-92D9-B6081667EDDA}" srcOrd="0" destOrd="0" presId="urn:microsoft.com/office/officeart/2005/8/layout/list1#1"/>
    <dgm:cxn modelId="{5C87239D-BDDC-49EB-B2DE-C9AEEAEA8977}" type="presOf" srcId="{82FD31EC-8703-4F75-A1C6-C90B5F48BA36}" destId="{362B8515-7DBC-409E-8373-5337BA133457}" srcOrd="0" destOrd="0" presId="urn:microsoft.com/office/officeart/2005/8/layout/list1#1"/>
    <dgm:cxn modelId="{7633C52B-EAD8-4FF0-AEA4-C84DB465C2A1}" type="presOf" srcId="{82FD31EC-8703-4F75-A1C6-C90B5F48BA36}" destId="{70978F3A-7CD9-48A3-9716-B3C8DE94A349}" srcOrd="1" destOrd="0" presId="urn:microsoft.com/office/officeart/2005/8/layout/list1#1"/>
    <dgm:cxn modelId="{4AE70613-550D-4379-BA1A-228E7A2F1DB3}" type="presOf" srcId="{DA8D5AE0-6FDC-455A-BDF3-926898FC4FD3}" destId="{4F0F7466-FD60-4F58-959D-CF69464AD31F}" srcOrd="0" destOrd="0" presId="urn:microsoft.com/office/officeart/2005/8/layout/list1#1"/>
    <dgm:cxn modelId="{616201C1-7EEE-40BB-BDBA-4FDC39AE4E65}" srcId="{DA8D5AE0-6FDC-455A-BDF3-926898FC4FD3}" destId="{F19BD321-861F-4CDF-A7C5-EDC8F2139136}" srcOrd="2" destOrd="0" parTransId="{F6D287F2-515A-4383-B2D2-93BC920DBE74}" sibTransId="{F843B5E1-E495-48F6-9395-DD92972162C8}"/>
    <dgm:cxn modelId="{7C983C18-DF73-4FA2-BAEA-75757949DED8}" type="presOf" srcId="{50D51410-88C8-4050-9246-14A6A6FF9E7A}" destId="{01469CD5-8BA0-4EAC-9011-540CAE689AFD}" srcOrd="0" destOrd="0" presId="urn:microsoft.com/office/officeart/2005/8/layout/list1#1"/>
    <dgm:cxn modelId="{32C746A7-FDB0-472B-B6B7-9A68E8700603}" type="presOf" srcId="{F19BD321-861F-4CDF-A7C5-EDC8F2139136}" destId="{5EF8F3E0-1B48-49A0-9F4F-61E8378211C6}" srcOrd="1" destOrd="0" presId="urn:microsoft.com/office/officeart/2005/8/layout/list1#1"/>
    <dgm:cxn modelId="{143D110D-6BB8-4595-9489-0704E0F3D2E8}" srcId="{82FD31EC-8703-4F75-A1C6-C90B5F48BA36}" destId="{50D51410-88C8-4050-9246-14A6A6FF9E7A}" srcOrd="0" destOrd="0" parTransId="{90335D44-AEEF-46E7-8549-742A7D3D08AD}" sibTransId="{F4A0E0D3-FEB0-4F92-AC86-2CD0E9210284}"/>
    <dgm:cxn modelId="{BEE74ADF-19E8-48F1-808E-23D6B8C7231B}" type="presOf" srcId="{38B18B7A-C18A-4CEC-8F56-83B17C378F2A}" destId="{AE2D5969-7060-4F4F-BDC7-D8AFED469C93}" srcOrd="0" destOrd="0" presId="urn:microsoft.com/office/officeart/2005/8/layout/list1#1"/>
    <dgm:cxn modelId="{18C7C2E3-339D-4610-8980-D47E684AC2E0}" srcId="{DA8D5AE0-6FDC-455A-BDF3-926898FC4FD3}" destId="{38B18B7A-C18A-4CEC-8F56-83B17C378F2A}" srcOrd="1" destOrd="0" parTransId="{5F476B7E-7130-4F42-B73D-7CBF00403E0D}" sibTransId="{BD5A2529-180F-4559-943A-820346D0FA3E}"/>
    <dgm:cxn modelId="{8F726855-31F0-4BD6-8E2F-27B72B032D69}" srcId="{DA8D5AE0-6FDC-455A-BDF3-926898FC4FD3}" destId="{82FD31EC-8703-4F75-A1C6-C90B5F48BA36}" srcOrd="0" destOrd="0" parTransId="{1DE9F69B-146E-41B0-983A-E47AA002C326}" sibTransId="{047C3118-5D94-4CB5-9C68-FCBEEA6BC1E5}"/>
    <dgm:cxn modelId="{BB32DFE1-7513-4C4A-9E3E-6081BA9AF064}" type="presOf" srcId="{38B18B7A-C18A-4CEC-8F56-83B17C378F2A}" destId="{D46D11A4-1041-40F8-87B8-DED0F54BFFE0}" srcOrd="1" destOrd="0" presId="urn:microsoft.com/office/officeart/2005/8/layout/list1#1"/>
    <dgm:cxn modelId="{AE01DF2A-D7E8-427B-8214-E7DF8BE0AA0C}" type="presOf" srcId="{AA38C1B0-C116-4575-AD4E-E19B385471EC}" destId="{D4F69C28-9B6B-4D19-AD8B-6B369FAFBA40}" srcOrd="0" destOrd="0" presId="urn:microsoft.com/office/officeart/2005/8/layout/list1#1"/>
    <dgm:cxn modelId="{5A7E45C8-6D91-4D3E-A0C7-80D6DBAA4F61}" type="presOf" srcId="{AA38C1B0-C116-4575-AD4E-E19B385471EC}" destId="{624A369E-D60B-4A9C-9B15-3AC5DFD74FCB}" srcOrd="1" destOrd="0" presId="urn:microsoft.com/office/officeart/2005/8/layout/list1#1"/>
    <dgm:cxn modelId="{9381F3A6-5CBC-464B-BD2F-062C0F600B6F}" srcId="{DA8D5AE0-6FDC-455A-BDF3-926898FC4FD3}" destId="{AA38C1B0-C116-4575-AD4E-E19B385471EC}" srcOrd="3" destOrd="0" parTransId="{1BB5CB25-1EAA-4A98-A6C3-AE5560CB132B}" sibTransId="{578DB127-17E4-4915-B4FB-F39110268E7D}"/>
    <dgm:cxn modelId="{7C12A9A5-65A5-4303-A30D-88E618F502E3}" type="presParOf" srcId="{4F0F7466-FD60-4F58-959D-CF69464AD31F}" destId="{BA43F28B-1C88-4188-8F22-82FE0AAE672E}" srcOrd="0" destOrd="0" presId="urn:microsoft.com/office/officeart/2005/8/layout/list1#1"/>
    <dgm:cxn modelId="{D8664BF8-FCBD-41EB-A9D8-53AF9F3BE61C}" type="presParOf" srcId="{BA43F28B-1C88-4188-8F22-82FE0AAE672E}" destId="{362B8515-7DBC-409E-8373-5337BA133457}" srcOrd="0" destOrd="0" presId="urn:microsoft.com/office/officeart/2005/8/layout/list1#1"/>
    <dgm:cxn modelId="{D140984C-E208-4537-A32F-B691E781A18C}" type="presParOf" srcId="{BA43F28B-1C88-4188-8F22-82FE0AAE672E}" destId="{70978F3A-7CD9-48A3-9716-B3C8DE94A349}" srcOrd="1" destOrd="0" presId="urn:microsoft.com/office/officeart/2005/8/layout/list1#1"/>
    <dgm:cxn modelId="{7A46F5FE-9507-4CA6-AD94-56045C86EE6A}" type="presParOf" srcId="{4F0F7466-FD60-4F58-959D-CF69464AD31F}" destId="{3B214FAA-6B49-4E37-B204-72ADC6296FAC}" srcOrd="1" destOrd="0" presId="urn:microsoft.com/office/officeart/2005/8/layout/list1#1"/>
    <dgm:cxn modelId="{6E714A8D-D0E8-49C7-96AF-ECBA7EFAD7AC}" type="presParOf" srcId="{4F0F7466-FD60-4F58-959D-CF69464AD31F}" destId="{01469CD5-8BA0-4EAC-9011-540CAE689AFD}" srcOrd="2" destOrd="0" presId="urn:microsoft.com/office/officeart/2005/8/layout/list1#1"/>
    <dgm:cxn modelId="{2794780D-BD72-455D-88D3-675A80FDCD1F}" type="presParOf" srcId="{4F0F7466-FD60-4F58-959D-CF69464AD31F}" destId="{9C4E3481-C114-47FF-A3C7-F0048F585C1C}" srcOrd="3" destOrd="0" presId="urn:microsoft.com/office/officeart/2005/8/layout/list1#1"/>
    <dgm:cxn modelId="{1D0BAC53-2E1D-4FFD-8A3B-A27A13053EF5}" type="presParOf" srcId="{4F0F7466-FD60-4F58-959D-CF69464AD31F}" destId="{F52E5F41-F421-405F-9466-D88EDAE0CAB9}" srcOrd="4" destOrd="0" presId="urn:microsoft.com/office/officeart/2005/8/layout/list1#1"/>
    <dgm:cxn modelId="{E9AAA8A2-D1A7-4857-8202-654D77ACEC70}" type="presParOf" srcId="{F52E5F41-F421-405F-9466-D88EDAE0CAB9}" destId="{AE2D5969-7060-4F4F-BDC7-D8AFED469C93}" srcOrd="0" destOrd="0" presId="urn:microsoft.com/office/officeart/2005/8/layout/list1#1"/>
    <dgm:cxn modelId="{C4819068-F2CC-49F4-A6F3-3E7DDD4D5B6D}" type="presParOf" srcId="{F52E5F41-F421-405F-9466-D88EDAE0CAB9}" destId="{D46D11A4-1041-40F8-87B8-DED0F54BFFE0}" srcOrd="1" destOrd="0" presId="urn:microsoft.com/office/officeart/2005/8/layout/list1#1"/>
    <dgm:cxn modelId="{5801E315-A7FA-4131-BCCB-DA586FCBFBBD}" type="presParOf" srcId="{4F0F7466-FD60-4F58-959D-CF69464AD31F}" destId="{2BA51C5C-7EEC-46E1-8013-46859BF0B555}" srcOrd="5" destOrd="0" presId="urn:microsoft.com/office/officeart/2005/8/layout/list1#1"/>
    <dgm:cxn modelId="{CDA2E051-7D23-42EE-9851-FF551160EE9C}" type="presParOf" srcId="{4F0F7466-FD60-4F58-959D-CF69464AD31F}" destId="{AC17E7DA-7560-4724-BCFA-1252E788EF52}" srcOrd="6" destOrd="0" presId="urn:microsoft.com/office/officeart/2005/8/layout/list1#1"/>
    <dgm:cxn modelId="{824D39E0-8C75-44F5-9207-BC5003098EE8}" type="presParOf" srcId="{4F0F7466-FD60-4F58-959D-CF69464AD31F}" destId="{B989ABBA-8EB4-4715-99AC-CFE7080BEBF3}" srcOrd="7" destOrd="0" presId="urn:microsoft.com/office/officeart/2005/8/layout/list1#1"/>
    <dgm:cxn modelId="{EB4131F0-4CA1-4319-A183-7496CAF1DD63}" type="presParOf" srcId="{4F0F7466-FD60-4F58-959D-CF69464AD31F}" destId="{DF63FF5E-1155-4286-96D3-7227196AC7C0}" srcOrd="8" destOrd="0" presId="urn:microsoft.com/office/officeart/2005/8/layout/list1#1"/>
    <dgm:cxn modelId="{85CF00E2-4CB0-4D88-9087-BCAC171D5409}" type="presParOf" srcId="{DF63FF5E-1155-4286-96D3-7227196AC7C0}" destId="{61363915-A73B-4769-92D9-B6081667EDDA}" srcOrd="0" destOrd="0" presId="urn:microsoft.com/office/officeart/2005/8/layout/list1#1"/>
    <dgm:cxn modelId="{754BF637-EE86-47C2-9CE8-D6226EB7470E}" type="presParOf" srcId="{DF63FF5E-1155-4286-96D3-7227196AC7C0}" destId="{5EF8F3E0-1B48-49A0-9F4F-61E8378211C6}" srcOrd="1" destOrd="0" presId="urn:microsoft.com/office/officeart/2005/8/layout/list1#1"/>
    <dgm:cxn modelId="{A9E5C75E-6B1A-41C5-9299-9F1B87649DC0}" type="presParOf" srcId="{4F0F7466-FD60-4F58-959D-CF69464AD31F}" destId="{0E80BEAB-2F25-47BA-955B-99652DF47E5C}" srcOrd="9" destOrd="0" presId="urn:microsoft.com/office/officeart/2005/8/layout/list1#1"/>
    <dgm:cxn modelId="{43276944-ECB2-44ED-A1F5-AD11D22BC411}" type="presParOf" srcId="{4F0F7466-FD60-4F58-959D-CF69464AD31F}" destId="{E1A49483-BF5E-468C-8E26-DD348C44E747}" srcOrd="10" destOrd="0" presId="urn:microsoft.com/office/officeart/2005/8/layout/list1#1"/>
    <dgm:cxn modelId="{4147BA53-DE79-48FC-8957-0C7082463FD4}" type="presParOf" srcId="{4F0F7466-FD60-4F58-959D-CF69464AD31F}" destId="{246B9738-B873-4B50-92FB-F2E693926B7F}" srcOrd="11" destOrd="0" presId="urn:microsoft.com/office/officeart/2005/8/layout/list1#1"/>
    <dgm:cxn modelId="{DC9051F8-E76E-4084-A09A-2F1C52B452BA}" type="presParOf" srcId="{4F0F7466-FD60-4F58-959D-CF69464AD31F}" destId="{85DBF472-ABD4-4446-9BD4-2F5B40795732}" srcOrd="12" destOrd="0" presId="urn:microsoft.com/office/officeart/2005/8/layout/list1#1"/>
    <dgm:cxn modelId="{F807E186-5A2C-48F2-9B66-0A1EF15F502C}" type="presParOf" srcId="{85DBF472-ABD4-4446-9BD4-2F5B40795732}" destId="{D4F69C28-9B6B-4D19-AD8B-6B369FAFBA40}" srcOrd="0" destOrd="0" presId="urn:microsoft.com/office/officeart/2005/8/layout/list1#1"/>
    <dgm:cxn modelId="{AEF15F1C-A26A-4F02-8F5E-F66E7EE9449E}" type="presParOf" srcId="{85DBF472-ABD4-4446-9BD4-2F5B40795732}" destId="{624A369E-D60B-4A9C-9B15-3AC5DFD74FCB}" srcOrd="1" destOrd="0" presId="urn:microsoft.com/office/officeart/2005/8/layout/list1#1"/>
    <dgm:cxn modelId="{50FE2BAF-EED9-469B-AD36-1BAAEB350A32}" type="presParOf" srcId="{4F0F7466-FD60-4F58-959D-CF69464AD31F}" destId="{D9083D98-A7A6-4BF2-A0EC-8A16077FDAC5}" srcOrd="13" destOrd="0" presId="urn:microsoft.com/office/officeart/2005/8/layout/list1#1"/>
    <dgm:cxn modelId="{FD66A47B-5206-4430-A8F4-E43FDEE1505D}" type="presParOf" srcId="{4F0F7466-FD60-4F58-959D-CF69464AD31F}" destId="{C444C758-E164-47F3-840F-DC4C1ABE7B85}" srcOrd="14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A8D5AE0-6FDC-455A-BDF3-926898FC4FD3}" type="doc">
      <dgm:prSet loTypeId="urn:microsoft.com/office/officeart/2005/8/layout/list1#1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zh-CN" altLang="en-US"/>
        </a:p>
      </dgm:t>
    </dgm:pt>
    <dgm:pt modelId="{82FD31EC-8703-4F75-A1C6-C90B5F48BA36}">
      <dgm:prSet phldrT="[文本]" phldr="0" custT="0"/>
      <dgm:spPr/>
      <dgm:t>
        <a:bodyPr vert="horz" wrap="square"/>
        <a:lstStyle>
          <a:lvl1pPr algn="l">
            <a:defRPr sz="1700"/>
          </a:lvl1pPr>
          <a:lvl2pPr marL="114300" indent="-114300" algn="l">
            <a:defRPr sz="1300"/>
          </a:lvl2pPr>
          <a:lvl3pPr marL="228600" indent="-114300" algn="l">
            <a:defRPr sz="1300"/>
          </a:lvl3pPr>
          <a:lvl4pPr marL="342900" indent="-114300" algn="l">
            <a:defRPr sz="1300"/>
          </a:lvl4pPr>
          <a:lvl5pPr marL="457200" indent="-114300" algn="l">
            <a:defRPr sz="1300"/>
          </a:lvl5pPr>
          <a:lvl6pPr marL="571500" indent="-114300" algn="l">
            <a:defRPr sz="1300"/>
          </a:lvl6pPr>
          <a:lvl7pPr marL="685800" indent="-114300" algn="l">
            <a:defRPr sz="1300"/>
          </a:lvl7pPr>
          <a:lvl8pPr marL="800100" indent="-114300" algn="l">
            <a:defRPr sz="1300"/>
          </a:lvl8pPr>
          <a:lvl9pPr marL="914400" indent="-114300" algn="l">
            <a:defRPr sz="13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/>
            <a:t>第一步</a:t>
          </a:r>
        </a:p>
      </dgm:t>
    </dgm:pt>
    <dgm:pt modelId="{1DE9F69B-146E-41B0-983A-E47AA002C326}" cxnId="{8F726855-31F0-4BD6-8E2F-27B72B032D69}" type="parTrans">
      <dgm:prSet/>
      <dgm:spPr/>
      <dgm:t>
        <a:bodyPr/>
        <a:lstStyle/>
        <a:p>
          <a:endParaRPr lang="zh-CN" altLang="en-US"/>
        </a:p>
      </dgm:t>
    </dgm:pt>
    <dgm:pt modelId="{047C3118-5D94-4CB5-9C68-FCBEEA6BC1E5}" cxnId="{8F726855-31F0-4BD6-8E2F-27B72B032D69}" type="sibTrans">
      <dgm:prSet/>
      <dgm:spPr/>
      <dgm:t>
        <a:bodyPr/>
        <a:lstStyle/>
        <a:p>
          <a:endParaRPr lang="zh-CN" altLang="en-US"/>
        </a:p>
      </dgm:t>
    </dgm:pt>
    <dgm:pt modelId="{50D51410-88C8-4050-9246-14A6A6FF9E7A}">
      <dgm:prSet/>
      <dgm:spPr>
        <a:noFill/>
      </dgm:spPr>
      <dgm:t>
        <a:bodyPr/>
        <a:lstStyle/>
        <a:p>
          <a:endParaRPr lang="zh-CN" altLang="en-US"/>
        </a:p>
      </dgm:t>
    </dgm:pt>
    <dgm:pt modelId="{90335D44-AEEF-46E7-8549-742A7D3D08AD}" cxnId="{143D110D-6BB8-4595-9489-0704E0F3D2E8}" type="parTrans">
      <dgm:prSet/>
      <dgm:spPr/>
      <dgm:t>
        <a:bodyPr/>
        <a:lstStyle/>
        <a:p>
          <a:endParaRPr lang="zh-CN" altLang="en-US"/>
        </a:p>
      </dgm:t>
    </dgm:pt>
    <dgm:pt modelId="{F4A0E0D3-FEB0-4F92-AC86-2CD0E9210284}" cxnId="{143D110D-6BB8-4595-9489-0704E0F3D2E8}" type="sibTrans">
      <dgm:prSet/>
      <dgm:spPr/>
      <dgm:t>
        <a:bodyPr/>
        <a:lstStyle/>
        <a:p>
          <a:endParaRPr lang="zh-CN" altLang="en-US"/>
        </a:p>
      </dgm:t>
    </dgm:pt>
    <dgm:pt modelId="{38B18B7A-C18A-4CEC-8F56-83B17C378F2A}">
      <dgm:prSet phldr="0" custT="0"/>
      <dgm:spPr/>
      <dgm:t>
        <a:bodyPr vert="horz" wrap="square"/>
        <a:lstStyle>
          <a:lvl1pPr algn="l">
            <a:defRPr sz="1700"/>
          </a:lvl1pPr>
          <a:lvl2pPr marL="114300" indent="-114300" algn="l">
            <a:defRPr sz="1300"/>
          </a:lvl2pPr>
          <a:lvl3pPr marL="228600" indent="-114300" algn="l">
            <a:defRPr sz="1300"/>
          </a:lvl3pPr>
          <a:lvl4pPr marL="342900" indent="-114300" algn="l">
            <a:defRPr sz="1300"/>
          </a:lvl4pPr>
          <a:lvl5pPr marL="457200" indent="-114300" algn="l">
            <a:defRPr sz="1300"/>
          </a:lvl5pPr>
          <a:lvl6pPr marL="571500" indent="-114300" algn="l">
            <a:defRPr sz="1300"/>
          </a:lvl6pPr>
          <a:lvl7pPr marL="685800" indent="-114300" algn="l">
            <a:defRPr sz="1300"/>
          </a:lvl7pPr>
          <a:lvl8pPr marL="800100" indent="-114300" algn="l">
            <a:defRPr sz="1300"/>
          </a:lvl8pPr>
          <a:lvl9pPr marL="914400" indent="-114300" algn="l">
            <a:defRPr sz="13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/>
            <a:t>第二步</a:t>
          </a:r>
        </a:p>
      </dgm:t>
    </dgm:pt>
    <dgm:pt modelId="{5F476B7E-7130-4F42-B73D-7CBF00403E0D}" cxnId="{18C7C2E3-339D-4610-8980-D47E684AC2E0}" type="parTrans">
      <dgm:prSet/>
      <dgm:spPr/>
      <dgm:t>
        <a:bodyPr/>
        <a:lstStyle/>
        <a:p>
          <a:endParaRPr lang="zh-CN" altLang="en-US"/>
        </a:p>
      </dgm:t>
    </dgm:pt>
    <dgm:pt modelId="{BD5A2529-180F-4559-943A-820346D0FA3E}" cxnId="{18C7C2E3-339D-4610-8980-D47E684AC2E0}" type="sibTrans">
      <dgm:prSet/>
      <dgm:spPr/>
      <dgm:t>
        <a:bodyPr/>
        <a:lstStyle/>
        <a:p>
          <a:endParaRPr lang="zh-CN" altLang="en-US"/>
        </a:p>
      </dgm:t>
    </dgm:pt>
    <dgm:pt modelId="{F19BD321-861F-4CDF-A7C5-EDC8F2139136}">
      <dgm:prSet phldrT="[文本]" phldr="0" custT="0"/>
      <dgm:spPr/>
      <dgm:t>
        <a:bodyPr vert="horz" wrap="square"/>
        <a:lstStyle>
          <a:lvl1pPr algn="l">
            <a:defRPr sz="1700"/>
          </a:lvl1pPr>
          <a:lvl2pPr marL="114300" indent="-114300" algn="l">
            <a:defRPr sz="1300"/>
          </a:lvl2pPr>
          <a:lvl3pPr marL="228600" indent="-114300" algn="l">
            <a:defRPr sz="1300"/>
          </a:lvl3pPr>
          <a:lvl4pPr marL="342900" indent="-114300" algn="l">
            <a:defRPr sz="1300"/>
          </a:lvl4pPr>
          <a:lvl5pPr marL="457200" indent="-114300" algn="l">
            <a:defRPr sz="1300"/>
          </a:lvl5pPr>
          <a:lvl6pPr marL="571500" indent="-114300" algn="l">
            <a:defRPr sz="1300"/>
          </a:lvl6pPr>
          <a:lvl7pPr marL="685800" indent="-114300" algn="l">
            <a:defRPr sz="1300"/>
          </a:lvl7pPr>
          <a:lvl8pPr marL="800100" indent="-114300" algn="l">
            <a:defRPr sz="1300"/>
          </a:lvl8pPr>
          <a:lvl9pPr marL="914400" indent="-114300" algn="l">
            <a:defRPr sz="13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/>
            <a:t>第三步</a:t>
          </a:r>
        </a:p>
      </dgm:t>
    </dgm:pt>
    <dgm:pt modelId="{F6D287F2-515A-4383-B2D2-93BC920DBE74}" cxnId="{616201C1-7EEE-40BB-BDBA-4FDC39AE4E65}" type="parTrans">
      <dgm:prSet/>
      <dgm:spPr/>
      <dgm:t>
        <a:bodyPr/>
        <a:lstStyle/>
        <a:p>
          <a:endParaRPr lang="zh-CN" altLang="en-US"/>
        </a:p>
      </dgm:t>
    </dgm:pt>
    <dgm:pt modelId="{F843B5E1-E495-48F6-9395-DD92972162C8}" cxnId="{616201C1-7EEE-40BB-BDBA-4FDC39AE4E65}" type="sibTrans">
      <dgm:prSet/>
      <dgm:spPr/>
      <dgm:t>
        <a:bodyPr/>
        <a:lstStyle/>
        <a:p>
          <a:endParaRPr lang="zh-CN" altLang="en-US"/>
        </a:p>
      </dgm:t>
    </dgm:pt>
    <dgm:pt modelId="{AA38C1B0-C116-4575-AD4E-E19B385471EC}">
      <dgm:prSet phldrT="[文本]" phldr="0" custT="0"/>
      <dgm:spPr/>
      <dgm:t>
        <a:bodyPr vert="horz" wrap="square"/>
        <a:lstStyle>
          <a:lvl1pPr algn="l">
            <a:defRPr sz="1700"/>
          </a:lvl1pPr>
          <a:lvl2pPr marL="114300" indent="-114300" algn="l">
            <a:defRPr sz="1300"/>
          </a:lvl2pPr>
          <a:lvl3pPr marL="228600" indent="-114300" algn="l">
            <a:defRPr sz="1300"/>
          </a:lvl3pPr>
          <a:lvl4pPr marL="342900" indent="-114300" algn="l">
            <a:defRPr sz="1300"/>
          </a:lvl4pPr>
          <a:lvl5pPr marL="457200" indent="-114300" algn="l">
            <a:defRPr sz="1300"/>
          </a:lvl5pPr>
          <a:lvl6pPr marL="571500" indent="-114300" algn="l">
            <a:defRPr sz="1300"/>
          </a:lvl6pPr>
          <a:lvl7pPr marL="685800" indent="-114300" algn="l">
            <a:defRPr sz="1300"/>
          </a:lvl7pPr>
          <a:lvl8pPr marL="800100" indent="-114300" algn="l">
            <a:defRPr sz="1300"/>
          </a:lvl8pPr>
          <a:lvl9pPr marL="914400" indent="-114300" algn="l">
            <a:defRPr sz="13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/>
            <a:t>第四步</a:t>
          </a:r>
        </a:p>
      </dgm:t>
    </dgm:pt>
    <dgm:pt modelId="{1BB5CB25-1EAA-4A98-A6C3-AE5560CB132B}" cxnId="{9381F3A6-5CBC-464B-BD2F-062C0F600B6F}" type="parTrans">
      <dgm:prSet/>
      <dgm:spPr/>
      <dgm:t>
        <a:bodyPr/>
        <a:lstStyle/>
        <a:p>
          <a:endParaRPr lang="zh-CN" altLang="en-US"/>
        </a:p>
      </dgm:t>
    </dgm:pt>
    <dgm:pt modelId="{578DB127-17E4-4915-B4FB-F39110268E7D}" cxnId="{9381F3A6-5CBC-464B-BD2F-062C0F600B6F}" type="sibTrans">
      <dgm:prSet/>
      <dgm:spPr/>
      <dgm:t>
        <a:bodyPr/>
        <a:lstStyle/>
        <a:p>
          <a:endParaRPr lang="zh-CN" altLang="en-US"/>
        </a:p>
      </dgm:t>
    </dgm:pt>
    <dgm:pt modelId="{4F0F7466-FD60-4F58-959D-CF69464AD31F}" type="pres">
      <dgm:prSet presAssocID="{DA8D5AE0-6FDC-455A-BDF3-926898FC4FD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BA43F28B-1C88-4188-8F22-82FE0AAE672E}" type="pres">
      <dgm:prSet presAssocID="{82FD31EC-8703-4F75-A1C6-C90B5F48BA36}" presName="parentLin" presStyleCnt="0"/>
      <dgm:spPr/>
    </dgm:pt>
    <dgm:pt modelId="{362B8515-7DBC-409E-8373-5337BA133457}" type="pres">
      <dgm:prSet presAssocID="{82FD31EC-8703-4F75-A1C6-C90B5F48BA36}" presName="parentLeftMargin" presStyleLbl="node1" presStyleIdx="0" presStyleCnt="4"/>
      <dgm:spPr/>
      <dgm:t>
        <a:bodyPr/>
        <a:lstStyle/>
        <a:p>
          <a:endParaRPr lang="zh-CN" altLang="en-US"/>
        </a:p>
      </dgm:t>
    </dgm:pt>
    <dgm:pt modelId="{70978F3A-7CD9-48A3-9716-B3C8DE94A349}" type="pres">
      <dgm:prSet presAssocID="{82FD31EC-8703-4F75-A1C6-C90B5F48BA36}" presName="parentText" presStyleLbl="node1" presStyleIdx="0" presStyleCnt="4" custScaleX="2384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B214FAA-6B49-4E37-B204-72ADC6296FAC}" type="pres">
      <dgm:prSet presAssocID="{82FD31EC-8703-4F75-A1C6-C90B5F48BA36}" presName="negativeSpace" presStyleCnt="0"/>
      <dgm:spPr/>
    </dgm:pt>
    <dgm:pt modelId="{01469CD5-8BA0-4EAC-9011-540CAE689AFD}" type="pres">
      <dgm:prSet presAssocID="{82FD31EC-8703-4F75-A1C6-C90B5F48BA36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C4E3481-C114-47FF-A3C7-F0048F585C1C}" type="pres">
      <dgm:prSet presAssocID="{047C3118-5D94-4CB5-9C68-FCBEEA6BC1E5}" presName="spaceBetweenRectangles" presStyleCnt="0"/>
      <dgm:spPr/>
    </dgm:pt>
    <dgm:pt modelId="{F52E5F41-F421-405F-9466-D88EDAE0CAB9}" type="pres">
      <dgm:prSet presAssocID="{38B18B7A-C18A-4CEC-8F56-83B17C378F2A}" presName="parentLin" presStyleCnt="0"/>
      <dgm:spPr/>
    </dgm:pt>
    <dgm:pt modelId="{AE2D5969-7060-4F4F-BDC7-D8AFED469C93}" type="pres">
      <dgm:prSet presAssocID="{38B18B7A-C18A-4CEC-8F56-83B17C378F2A}" presName="parentLeftMargin" presStyleLbl="node1" presStyleIdx="0" presStyleCnt="4"/>
      <dgm:spPr/>
      <dgm:t>
        <a:bodyPr/>
        <a:lstStyle/>
        <a:p>
          <a:endParaRPr lang="zh-CN" altLang="en-US"/>
        </a:p>
      </dgm:t>
    </dgm:pt>
    <dgm:pt modelId="{D46D11A4-1041-40F8-87B8-DED0F54BFFE0}" type="pres">
      <dgm:prSet presAssocID="{38B18B7A-C18A-4CEC-8F56-83B17C378F2A}" presName="parentText" presStyleLbl="node1" presStyleIdx="1" presStyleCnt="4" custScaleX="2384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BA51C5C-7EEC-46E1-8013-46859BF0B555}" type="pres">
      <dgm:prSet presAssocID="{38B18B7A-C18A-4CEC-8F56-83B17C378F2A}" presName="negativeSpace" presStyleCnt="0"/>
      <dgm:spPr/>
    </dgm:pt>
    <dgm:pt modelId="{AC17E7DA-7560-4724-BCFA-1252E788EF52}" type="pres">
      <dgm:prSet presAssocID="{38B18B7A-C18A-4CEC-8F56-83B17C378F2A}" presName="childText" presStyleLbl="conFgAcc1" presStyleIdx="1" presStyleCnt="4">
        <dgm:presLayoutVars>
          <dgm:bulletEnabled val="1"/>
        </dgm:presLayoutVars>
      </dgm:prSet>
      <dgm:spPr>
        <a:noFill/>
      </dgm:spPr>
    </dgm:pt>
    <dgm:pt modelId="{B989ABBA-8EB4-4715-99AC-CFE7080BEBF3}" type="pres">
      <dgm:prSet presAssocID="{BD5A2529-180F-4559-943A-820346D0FA3E}" presName="spaceBetweenRectangles" presStyleCnt="0"/>
      <dgm:spPr/>
    </dgm:pt>
    <dgm:pt modelId="{DF63FF5E-1155-4286-96D3-7227196AC7C0}" type="pres">
      <dgm:prSet presAssocID="{F19BD321-861F-4CDF-A7C5-EDC8F2139136}" presName="parentLin" presStyleCnt="0"/>
      <dgm:spPr/>
    </dgm:pt>
    <dgm:pt modelId="{61363915-A73B-4769-92D9-B6081667EDDA}" type="pres">
      <dgm:prSet presAssocID="{F19BD321-861F-4CDF-A7C5-EDC8F2139136}" presName="parentLeftMargin" presStyleLbl="node1" presStyleIdx="1" presStyleCnt="4"/>
      <dgm:spPr/>
      <dgm:t>
        <a:bodyPr/>
        <a:lstStyle/>
        <a:p>
          <a:endParaRPr lang="zh-CN" altLang="en-US"/>
        </a:p>
      </dgm:t>
    </dgm:pt>
    <dgm:pt modelId="{5EF8F3E0-1B48-49A0-9F4F-61E8378211C6}" type="pres">
      <dgm:prSet presAssocID="{F19BD321-861F-4CDF-A7C5-EDC8F2139136}" presName="parentText" presStyleLbl="node1" presStyleIdx="2" presStyleCnt="4" custScaleX="2384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E80BEAB-2F25-47BA-955B-99652DF47E5C}" type="pres">
      <dgm:prSet presAssocID="{F19BD321-861F-4CDF-A7C5-EDC8F2139136}" presName="negativeSpace" presStyleCnt="0"/>
      <dgm:spPr/>
    </dgm:pt>
    <dgm:pt modelId="{E1A49483-BF5E-468C-8E26-DD348C44E747}" type="pres">
      <dgm:prSet presAssocID="{F19BD321-861F-4CDF-A7C5-EDC8F2139136}" presName="childText" presStyleLbl="conFgAcc1" presStyleIdx="2" presStyleCnt="4">
        <dgm:presLayoutVars>
          <dgm:bulletEnabled val="1"/>
        </dgm:presLayoutVars>
      </dgm:prSet>
      <dgm:spPr>
        <a:noFill/>
      </dgm:spPr>
    </dgm:pt>
    <dgm:pt modelId="{246B9738-B873-4B50-92FB-F2E693926B7F}" type="pres">
      <dgm:prSet presAssocID="{F843B5E1-E495-48F6-9395-DD92972162C8}" presName="spaceBetweenRectangles" presStyleCnt="0"/>
      <dgm:spPr/>
    </dgm:pt>
    <dgm:pt modelId="{85DBF472-ABD4-4446-9BD4-2F5B40795732}" type="pres">
      <dgm:prSet presAssocID="{AA38C1B0-C116-4575-AD4E-E19B385471EC}" presName="parentLin" presStyleCnt="0"/>
      <dgm:spPr/>
    </dgm:pt>
    <dgm:pt modelId="{D4F69C28-9B6B-4D19-AD8B-6B369FAFBA40}" type="pres">
      <dgm:prSet presAssocID="{AA38C1B0-C116-4575-AD4E-E19B385471EC}" presName="parentLeftMargin" presStyleLbl="node1" presStyleIdx="2" presStyleCnt="4"/>
      <dgm:spPr/>
      <dgm:t>
        <a:bodyPr/>
        <a:lstStyle/>
        <a:p>
          <a:endParaRPr lang="zh-CN" altLang="en-US"/>
        </a:p>
      </dgm:t>
    </dgm:pt>
    <dgm:pt modelId="{624A369E-D60B-4A9C-9B15-3AC5DFD74FCB}" type="pres">
      <dgm:prSet presAssocID="{AA38C1B0-C116-4575-AD4E-E19B385471EC}" presName="parentText" presStyleLbl="node1" presStyleIdx="3" presStyleCnt="4" custScaleX="2384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9083D98-A7A6-4BF2-A0EC-8A16077FDAC5}" type="pres">
      <dgm:prSet presAssocID="{AA38C1B0-C116-4575-AD4E-E19B385471EC}" presName="negativeSpace" presStyleCnt="0"/>
      <dgm:spPr/>
    </dgm:pt>
    <dgm:pt modelId="{C444C758-E164-47F3-840F-DC4C1ABE7B85}" type="pres">
      <dgm:prSet presAssocID="{AA38C1B0-C116-4575-AD4E-E19B385471EC}" presName="childText" presStyleLbl="conFgAcc1" presStyleIdx="3" presStyleCnt="4">
        <dgm:presLayoutVars>
          <dgm:bulletEnabled val="1"/>
        </dgm:presLayoutVars>
      </dgm:prSet>
      <dgm:spPr>
        <a:noFill/>
      </dgm:spPr>
    </dgm:pt>
  </dgm:ptLst>
  <dgm:cxnLst>
    <dgm:cxn modelId="{8E1ACA8C-57E7-4175-BDB4-75CDFE60B2E3}" type="presOf" srcId="{F19BD321-861F-4CDF-A7C5-EDC8F2139136}" destId="{61363915-A73B-4769-92D9-B6081667EDDA}" srcOrd="0" destOrd="0" presId="urn:microsoft.com/office/officeart/2005/8/layout/list1#1"/>
    <dgm:cxn modelId="{5C87239D-BDDC-49EB-B2DE-C9AEEAEA8977}" type="presOf" srcId="{82FD31EC-8703-4F75-A1C6-C90B5F48BA36}" destId="{362B8515-7DBC-409E-8373-5337BA133457}" srcOrd="0" destOrd="0" presId="urn:microsoft.com/office/officeart/2005/8/layout/list1#1"/>
    <dgm:cxn modelId="{7633C52B-EAD8-4FF0-AEA4-C84DB465C2A1}" type="presOf" srcId="{82FD31EC-8703-4F75-A1C6-C90B5F48BA36}" destId="{70978F3A-7CD9-48A3-9716-B3C8DE94A349}" srcOrd="1" destOrd="0" presId="urn:microsoft.com/office/officeart/2005/8/layout/list1#1"/>
    <dgm:cxn modelId="{4AE70613-550D-4379-BA1A-228E7A2F1DB3}" type="presOf" srcId="{DA8D5AE0-6FDC-455A-BDF3-926898FC4FD3}" destId="{4F0F7466-FD60-4F58-959D-CF69464AD31F}" srcOrd="0" destOrd="0" presId="urn:microsoft.com/office/officeart/2005/8/layout/list1#1"/>
    <dgm:cxn modelId="{616201C1-7EEE-40BB-BDBA-4FDC39AE4E65}" srcId="{DA8D5AE0-6FDC-455A-BDF3-926898FC4FD3}" destId="{F19BD321-861F-4CDF-A7C5-EDC8F2139136}" srcOrd="2" destOrd="0" parTransId="{F6D287F2-515A-4383-B2D2-93BC920DBE74}" sibTransId="{F843B5E1-E495-48F6-9395-DD92972162C8}"/>
    <dgm:cxn modelId="{7C983C18-DF73-4FA2-BAEA-75757949DED8}" type="presOf" srcId="{50D51410-88C8-4050-9246-14A6A6FF9E7A}" destId="{01469CD5-8BA0-4EAC-9011-540CAE689AFD}" srcOrd="0" destOrd="0" presId="urn:microsoft.com/office/officeart/2005/8/layout/list1#1"/>
    <dgm:cxn modelId="{32C746A7-FDB0-472B-B6B7-9A68E8700603}" type="presOf" srcId="{F19BD321-861F-4CDF-A7C5-EDC8F2139136}" destId="{5EF8F3E0-1B48-49A0-9F4F-61E8378211C6}" srcOrd="1" destOrd="0" presId="urn:microsoft.com/office/officeart/2005/8/layout/list1#1"/>
    <dgm:cxn modelId="{143D110D-6BB8-4595-9489-0704E0F3D2E8}" srcId="{82FD31EC-8703-4F75-A1C6-C90B5F48BA36}" destId="{50D51410-88C8-4050-9246-14A6A6FF9E7A}" srcOrd="0" destOrd="0" parTransId="{90335D44-AEEF-46E7-8549-742A7D3D08AD}" sibTransId="{F4A0E0D3-FEB0-4F92-AC86-2CD0E9210284}"/>
    <dgm:cxn modelId="{BEE74ADF-19E8-48F1-808E-23D6B8C7231B}" type="presOf" srcId="{38B18B7A-C18A-4CEC-8F56-83B17C378F2A}" destId="{AE2D5969-7060-4F4F-BDC7-D8AFED469C93}" srcOrd="0" destOrd="0" presId="urn:microsoft.com/office/officeart/2005/8/layout/list1#1"/>
    <dgm:cxn modelId="{18C7C2E3-339D-4610-8980-D47E684AC2E0}" srcId="{DA8D5AE0-6FDC-455A-BDF3-926898FC4FD3}" destId="{38B18B7A-C18A-4CEC-8F56-83B17C378F2A}" srcOrd="1" destOrd="0" parTransId="{5F476B7E-7130-4F42-B73D-7CBF00403E0D}" sibTransId="{BD5A2529-180F-4559-943A-820346D0FA3E}"/>
    <dgm:cxn modelId="{8F726855-31F0-4BD6-8E2F-27B72B032D69}" srcId="{DA8D5AE0-6FDC-455A-BDF3-926898FC4FD3}" destId="{82FD31EC-8703-4F75-A1C6-C90B5F48BA36}" srcOrd="0" destOrd="0" parTransId="{1DE9F69B-146E-41B0-983A-E47AA002C326}" sibTransId="{047C3118-5D94-4CB5-9C68-FCBEEA6BC1E5}"/>
    <dgm:cxn modelId="{BB32DFE1-7513-4C4A-9E3E-6081BA9AF064}" type="presOf" srcId="{38B18B7A-C18A-4CEC-8F56-83B17C378F2A}" destId="{D46D11A4-1041-40F8-87B8-DED0F54BFFE0}" srcOrd="1" destOrd="0" presId="urn:microsoft.com/office/officeart/2005/8/layout/list1#1"/>
    <dgm:cxn modelId="{AE01DF2A-D7E8-427B-8214-E7DF8BE0AA0C}" type="presOf" srcId="{AA38C1B0-C116-4575-AD4E-E19B385471EC}" destId="{D4F69C28-9B6B-4D19-AD8B-6B369FAFBA40}" srcOrd="0" destOrd="0" presId="urn:microsoft.com/office/officeart/2005/8/layout/list1#1"/>
    <dgm:cxn modelId="{5A7E45C8-6D91-4D3E-A0C7-80D6DBAA4F61}" type="presOf" srcId="{AA38C1B0-C116-4575-AD4E-E19B385471EC}" destId="{624A369E-D60B-4A9C-9B15-3AC5DFD74FCB}" srcOrd="1" destOrd="0" presId="urn:microsoft.com/office/officeart/2005/8/layout/list1#1"/>
    <dgm:cxn modelId="{9381F3A6-5CBC-464B-BD2F-062C0F600B6F}" srcId="{DA8D5AE0-6FDC-455A-BDF3-926898FC4FD3}" destId="{AA38C1B0-C116-4575-AD4E-E19B385471EC}" srcOrd="3" destOrd="0" parTransId="{1BB5CB25-1EAA-4A98-A6C3-AE5560CB132B}" sibTransId="{578DB127-17E4-4915-B4FB-F39110268E7D}"/>
    <dgm:cxn modelId="{7C12A9A5-65A5-4303-A30D-88E618F502E3}" type="presParOf" srcId="{4F0F7466-FD60-4F58-959D-CF69464AD31F}" destId="{BA43F28B-1C88-4188-8F22-82FE0AAE672E}" srcOrd="0" destOrd="0" presId="urn:microsoft.com/office/officeart/2005/8/layout/list1#1"/>
    <dgm:cxn modelId="{D8664BF8-FCBD-41EB-A9D8-53AF9F3BE61C}" type="presParOf" srcId="{BA43F28B-1C88-4188-8F22-82FE0AAE672E}" destId="{362B8515-7DBC-409E-8373-5337BA133457}" srcOrd="0" destOrd="0" presId="urn:microsoft.com/office/officeart/2005/8/layout/list1#1"/>
    <dgm:cxn modelId="{D140984C-E208-4537-A32F-B691E781A18C}" type="presParOf" srcId="{BA43F28B-1C88-4188-8F22-82FE0AAE672E}" destId="{70978F3A-7CD9-48A3-9716-B3C8DE94A349}" srcOrd="1" destOrd="0" presId="urn:microsoft.com/office/officeart/2005/8/layout/list1#1"/>
    <dgm:cxn modelId="{7A46F5FE-9507-4CA6-AD94-56045C86EE6A}" type="presParOf" srcId="{4F0F7466-FD60-4F58-959D-CF69464AD31F}" destId="{3B214FAA-6B49-4E37-B204-72ADC6296FAC}" srcOrd="1" destOrd="0" presId="urn:microsoft.com/office/officeart/2005/8/layout/list1#1"/>
    <dgm:cxn modelId="{6E714A8D-D0E8-49C7-96AF-ECBA7EFAD7AC}" type="presParOf" srcId="{4F0F7466-FD60-4F58-959D-CF69464AD31F}" destId="{01469CD5-8BA0-4EAC-9011-540CAE689AFD}" srcOrd="2" destOrd="0" presId="urn:microsoft.com/office/officeart/2005/8/layout/list1#1"/>
    <dgm:cxn modelId="{2794780D-BD72-455D-88D3-675A80FDCD1F}" type="presParOf" srcId="{4F0F7466-FD60-4F58-959D-CF69464AD31F}" destId="{9C4E3481-C114-47FF-A3C7-F0048F585C1C}" srcOrd="3" destOrd="0" presId="urn:microsoft.com/office/officeart/2005/8/layout/list1#1"/>
    <dgm:cxn modelId="{1D0BAC53-2E1D-4FFD-8A3B-A27A13053EF5}" type="presParOf" srcId="{4F0F7466-FD60-4F58-959D-CF69464AD31F}" destId="{F52E5F41-F421-405F-9466-D88EDAE0CAB9}" srcOrd="4" destOrd="0" presId="urn:microsoft.com/office/officeart/2005/8/layout/list1#1"/>
    <dgm:cxn modelId="{E9AAA8A2-D1A7-4857-8202-654D77ACEC70}" type="presParOf" srcId="{F52E5F41-F421-405F-9466-D88EDAE0CAB9}" destId="{AE2D5969-7060-4F4F-BDC7-D8AFED469C93}" srcOrd="0" destOrd="0" presId="urn:microsoft.com/office/officeart/2005/8/layout/list1#1"/>
    <dgm:cxn modelId="{C4819068-F2CC-49F4-A6F3-3E7DDD4D5B6D}" type="presParOf" srcId="{F52E5F41-F421-405F-9466-D88EDAE0CAB9}" destId="{D46D11A4-1041-40F8-87B8-DED0F54BFFE0}" srcOrd="1" destOrd="0" presId="urn:microsoft.com/office/officeart/2005/8/layout/list1#1"/>
    <dgm:cxn modelId="{5801E315-A7FA-4131-BCCB-DA586FCBFBBD}" type="presParOf" srcId="{4F0F7466-FD60-4F58-959D-CF69464AD31F}" destId="{2BA51C5C-7EEC-46E1-8013-46859BF0B555}" srcOrd="5" destOrd="0" presId="urn:microsoft.com/office/officeart/2005/8/layout/list1#1"/>
    <dgm:cxn modelId="{CDA2E051-7D23-42EE-9851-FF551160EE9C}" type="presParOf" srcId="{4F0F7466-FD60-4F58-959D-CF69464AD31F}" destId="{AC17E7DA-7560-4724-BCFA-1252E788EF52}" srcOrd="6" destOrd="0" presId="urn:microsoft.com/office/officeart/2005/8/layout/list1#1"/>
    <dgm:cxn modelId="{824D39E0-8C75-44F5-9207-BC5003098EE8}" type="presParOf" srcId="{4F0F7466-FD60-4F58-959D-CF69464AD31F}" destId="{B989ABBA-8EB4-4715-99AC-CFE7080BEBF3}" srcOrd="7" destOrd="0" presId="urn:microsoft.com/office/officeart/2005/8/layout/list1#1"/>
    <dgm:cxn modelId="{EB4131F0-4CA1-4319-A183-7496CAF1DD63}" type="presParOf" srcId="{4F0F7466-FD60-4F58-959D-CF69464AD31F}" destId="{DF63FF5E-1155-4286-96D3-7227196AC7C0}" srcOrd="8" destOrd="0" presId="urn:microsoft.com/office/officeart/2005/8/layout/list1#1"/>
    <dgm:cxn modelId="{85CF00E2-4CB0-4D88-9087-BCAC171D5409}" type="presParOf" srcId="{DF63FF5E-1155-4286-96D3-7227196AC7C0}" destId="{61363915-A73B-4769-92D9-B6081667EDDA}" srcOrd="0" destOrd="0" presId="urn:microsoft.com/office/officeart/2005/8/layout/list1#1"/>
    <dgm:cxn modelId="{754BF637-EE86-47C2-9CE8-D6226EB7470E}" type="presParOf" srcId="{DF63FF5E-1155-4286-96D3-7227196AC7C0}" destId="{5EF8F3E0-1B48-49A0-9F4F-61E8378211C6}" srcOrd="1" destOrd="0" presId="urn:microsoft.com/office/officeart/2005/8/layout/list1#1"/>
    <dgm:cxn modelId="{A9E5C75E-6B1A-41C5-9299-9F1B87649DC0}" type="presParOf" srcId="{4F0F7466-FD60-4F58-959D-CF69464AD31F}" destId="{0E80BEAB-2F25-47BA-955B-99652DF47E5C}" srcOrd="9" destOrd="0" presId="urn:microsoft.com/office/officeart/2005/8/layout/list1#1"/>
    <dgm:cxn modelId="{43276944-ECB2-44ED-A1F5-AD11D22BC411}" type="presParOf" srcId="{4F0F7466-FD60-4F58-959D-CF69464AD31F}" destId="{E1A49483-BF5E-468C-8E26-DD348C44E747}" srcOrd="10" destOrd="0" presId="urn:microsoft.com/office/officeart/2005/8/layout/list1#1"/>
    <dgm:cxn modelId="{4147BA53-DE79-48FC-8957-0C7082463FD4}" type="presParOf" srcId="{4F0F7466-FD60-4F58-959D-CF69464AD31F}" destId="{246B9738-B873-4B50-92FB-F2E693926B7F}" srcOrd="11" destOrd="0" presId="urn:microsoft.com/office/officeart/2005/8/layout/list1#1"/>
    <dgm:cxn modelId="{DC9051F8-E76E-4084-A09A-2F1C52B452BA}" type="presParOf" srcId="{4F0F7466-FD60-4F58-959D-CF69464AD31F}" destId="{85DBF472-ABD4-4446-9BD4-2F5B40795732}" srcOrd="12" destOrd="0" presId="urn:microsoft.com/office/officeart/2005/8/layout/list1#1"/>
    <dgm:cxn modelId="{F807E186-5A2C-48F2-9B66-0A1EF15F502C}" type="presParOf" srcId="{85DBF472-ABD4-4446-9BD4-2F5B40795732}" destId="{D4F69C28-9B6B-4D19-AD8B-6B369FAFBA40}" srcOrd="0" destOrd="0" presId="urn:microsoft.com/office/officeart/2005/8/layout/list1#1"/>
    <dgm:cxn modelId="{AEF15F1C-A26A-4F02-8F5E-F66E7EE9449E}" type="presParOf" srcId="{85DBF472-ABD4-4446-9BD4-2F5B40795732}" destId="{624A369E-D60B-4A9C-9B15-3AC5DFD74FCB}" srcOrd="1" destOrd="0" presId="urn:microsoft.com/office/officeart/2005/8/layout/list1#1"/>
    <dgm:cxn modelId="{50FE2BAF-EED9-469B-AD36-1BAAEB350A32}" type="presParOf" srcId="{4F0F7466-FD60-4F58-959D-CF69464AD31F}" destId="{D9083D98-A7A6-4BF2-A0EC-8A16077FDAC5}" srcOrd="13" destOrd="0" presId="urn:microsoft.com/office/officeart/2005/8/layout/list1#1"/>
    <dgm:cxn modelId="{FD66A47B-5206-4430-A8F4-E43FDEE1505D}" type="presParOf" srcId="{4F0F7466-FD60-4F58-959D-CF69464AD31F}" destId="{C444C758-E164-47F3-840F-DC4C1ABE7B85}" srcOrd="14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469CD5-8BA0-4EAC-9011-540CAE689AFD}">
      <dsp:nvSpPr>
        <dsp:cNvPr id="0" name=""/>
        <dsp:cNvSpPr/>
      </dsp:nvSpPr>
      <dsp:spPr>
        <a:xfrm>
          <a:off x="0" y="190795"/>
          <a:ext cx="7639353" cy="302400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2899" tIns="249936" rIns="592899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1200" kern="1200"/>
        </a:p>
      </dsp:txBody>
      <dsp:txXfrm>
        <a:off x="0" y="190795"/>
        <a:ext cx="7639353" cy="302400"/>
      </dsp:txXfrm>
    </dsp:sp>
    <dsp:sp modelId="{70978F3A-7CD9-48A3-9716-B3C8DE94A349}">
      <dsp:nvSpPr>
        <dsp:cNvPr id="0" name=""/>
        <dsp:cNvSpPr/>
      </dsp:nvSpPr>
      <dsp:spPr>
        <a:xfrm>
          <a:off x="381967" y="13675"/>
          <a:ext cx="1275336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125" tIns="0" rIns="202125" bIns="0" numCol="1" spcCol="1270" anchor="ctr" anchorCtr="0">
          <a:noAutofit/>
        </a:bodyPr>
        <a:lstStyle/>
        <a:p>
          <a:pPr lvl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b="1" kern="1200" dirty="0"/>
            <a:t>第一步</a:t>
          </a:r>
        </a:p>
      </dsp:txBody>
      <dsp:txXfrm>
        <a:off x="399260" y="30968"/>
        <a:ext cx="1240750" cy="319654"/>
      </dsp:txXfrm>
    </dsp:sp>
    <dsp:sp modelId="{AC17E7DA-7560-4724-BCFA-1252E788EF52}">
      <dsp:nvSpPr>
        <dsp:cNvPr id="0" name=""/>
        <dsp:cNvSpPr/>
      </dsp:nvSpPr>
      <dsp:spPr>
        <a:xfrm>
          <a:off x="0" y="735115"/>
          <a:ext cx="7639353" cy="302400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6D11A4-1041-40F8-87B8-DED0F54BFFE0}">
      <dsp:nvSpPr>
        <dsp:cNvPr id="0" name=""/>
        <dsp:cNvSpPr/>
      </dsp:nvSpPr>
      <dsp:spPr>
        <a:xfrm>
          <a:off x="381967" y="557995"/>
          <a:ext cx="1275336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125" tIns="0" rIns="202125" bIns="0" numCol="1" spcCol="1270" anchor="ctr" anchorCtr="0">
          <a:noAutofit/>
        </a:bodyPr>
        <a:lstStyle/>
        <a:p>
          <a:pPr lvl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b="1" kern="1200" dirty="0"/>
            <a:t>第二步</a:t>
          </a:r>
        </a:p>
      </dsp:txBody>
      <dsp:txXfrm>
        <a:off x="399260" y="575288"/>
        <a:ext cx="1240750" cy="319654"/>
      </dsp:txXfrm>
    </dsp:sp>
    <dsp:sp modelId="{E1A49483-BF5E-468C-8E26-DD348C44E747}">
      <dsp:nvSpPr>
        <dsp:cNvPr id="0" name=""/>
        <dsp:cNvSpPr/>
      </dsp:nvSpPr>
      <dsp:spPr>
        <a:xfrm>
          <a:off x="0" y="1279435"/>
          <a:ext cx="7639353" cy="302400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F8F3E0-1B48-49A0-9F4F-61E8378211C6}">
      <dsp:nvSpPr>
        <dsp:cNvPr id="0" name=""/>
        <dsp:cNvSpPr/>
      </dsp:nvSpPr>
      <dsp:spPr>
        <a:xfrm>
          <a:off x="381967" y="1102315"/>
          <a:ext cx="1275336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125" tIns="0" rIns="202125" bIns="0" numCol="1" spcCol="1270" anchor="ctr" anchorCtr="0">
          <a:noAutofit/>
        </a:bodyPr>
        <a:lstStyle/>
        <a:p>
          <a:pPr lvl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b="1" kern="1200" dirty="0"/>
            <a:t>第三步</a:t>
          </a:r>
        </a:p>
      </dsp:txBody>
      <dsp:txXfrm>
        <a:off x="399260" y="1119608"/>
        <a:ext cx="1240750" cy="319654"/>
      </dsp:txXfrm>
    </dsp:sp>
    <dsp:sp modelId="{C444C758-E164-47F3-840F-DC4C1ABE7B85}">
      <dsp:nvSpPr>
        <dsp:cNvPr id="0" name=""/>
        <dsp:cNvSpPr/>
      </dsp:nvSpPr>
      <dsp:spPr>
        <a:xfrm>
          <a:off x="0" y="1823754"/>
          <a:ext cx="7639353" cy="302400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4A369E-D60B-4A9C-9B15-3AC5DFD74FCB}">
      <dsp:nvSpPr>
        <dsp:cNvPr id="0" name=""/>
        <dsp:cNvSpPr/>
      </dsp:nvSpPr>
      <dsp:spPr>
        <a:xfrm>
          <a:off x="381967" y="1646635"/>
          <a:ext cx="1275336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125" tIns="0" rIns="202125" bIns="0" numCol="1" spcCol="1270" anchor="ctr" anchorCtr="0">
          <a:noAutofit/>
        </a:bodyPr>
        <a:lstStyle/>
        <a:p>
          <a:pPr lvl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b="1" kern="1200" dirty="0"/>
            <a:t>第四步</a:t>
          </a:r>
        </a:p>
      </dsp:txBody>
      <dsp:txXfrm>
        <a:off x="399260" y="1663928"/>
        <a:ext cx="1240750" cy="31965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469CD5-8BA0-4EAC-9011-540CAE689AFD}">
      <dsp:nvSpPr>
        <dsp:cNvPr id="0" name=""/>
        <dsp:cNvSpPr/>
      </dsp:nvSpPr>
      <dsp:spPr>
        <a:xfrm>
          <a:off x="0" y="328109"/>
          <a:ext cx="7795260" cy="428400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99" tIns="354076" rIns="604999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1700" kern="1200"/>
        </a:p>
      </dsp:txBody>
      <dsp:txXfrm>
        <a:off x="0" y="328109"/>
        <a:ext cx="7795260" cy="428400"/>
      </dsp:txXfrm>
    </dsp:sp>
    <dsp:sp modelId="{70978F3A-7CD9-48A3-9716-B3C8DE94A349}">
      <dsp:nvSpPr>
        <dsp:cNvPr id="0" name=""/>
        <dsp:cNvSpPr/>
      </dsp:nvSpPr>
      <dsp:spPr>
        <a:xfrm>
          <a:off x="389763" y="77189"/>
          <a:ext cx="1301364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50" tIns="0" rIns="206250" bIns="0" numCol="1" spcCol="1270" anchor="ctr" anchorCtr="0">
          <a:noAutofit/>
        </a:bodyPr>
        <a:lstStyle/>
        <a:p>
          <a:pPr lvl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b="1" kern="1200" dirty="0"/>
            <a:t>第一步</a:t>
          </a:r>
        </a:p>
      </dsp:txBody>
      <dsp:txXfrm>
        <a:off x="414261" y="101687"/>
        <a:ext cx="1252368" cy="452844"/>
      </dsp:txXfrm>
    </dsp:sp>
    <dsp:sp modelId="{AC17E7DA-7560-4724-BCFA-1252E788EF52}">
      <dsp:nvSpPr>
        <dsp:cNvPr id="0" name=""/>
        <dsp:cNvSpPr/>
      </dsp:nvSpPr>
      <dsp:spPr>
        <a:xfrm>
          <a:off x="0" y="1099229"/>
          <a:ext cx="7795260" cy="428400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6D11A4-1041-40F8-87B8-DED0F54BFFE0}">
      <dsp:nvSpPr>
        <dsp:cNvPr id="0" name=""/>
        <dsp:cNvSpPr/>
      </dsp:nvSpPr>
      <dsp:spPr>
        <a:xfrm>
          <a:off x="389763" y="848310"/>
          <a:ext cx="1301364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50" tIns="0" rIns="206250" bIns="0" numCol="1" spcCol="1270" anchor="ctr" anchorCtr="0">
          <a:noAutofit/>
        </a:bodyPr>
        <a:lstStyle/>
        <a:p>
          <a:pPr lvl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b="1" kern="1200" dirty="0"/>
            <a:t>第二步</a:t>
          </a:r>
        </a:p>
      </dsp:txBody>
      <dsp:txXfrm>
        <a:off x="414261" y="872808"/>
        <a:ext cx="1252368" cy="452844"/>
      </dsp:txXfrm>
    </dsp:sp>
    <dsp:sp modelId="{E1A49483-BF5E-468C-8E26-DD348C44E747}">
      <dsp:nvSpPr>
        <dsp:cNvPr id="0" name=""/>
        <dsp:cNvSpPr/>
      </dsp:nvSpPr>
      <dsp:spPr>
        <a:xfrm>
          <a:off x="0" y="1870350"/>
          <a:ext cx="7795260" cy="428400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F8F3E0-1B48-49A0-9F4F-61E8378211C6}">
      <dsp:nvSpPr>
        <dsp:cNvPr id="0" name=""/>
        <dsp:cNvSpPr/>
      </dsp:nvSpPr>
      <dsp:spPr>
        <a:xfrm>
          <a:off x="389763" y="1619429"/>
          <a:ext cx="1301364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50" tIns="0" rIns="206250" bIns="0" numCol="1" spcCol="1270" anchor="ctr" anchorCtr="0">
          <a:noAutofit/>
        </a:bodyPr>
        <a:lstStyle/>
        <a:p>
          <a:pPr lvl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b="1" kern="1200" dirty="0"/>
            <a:t>第三步</a:t>
          </a:r>
        </a:p>
      </dsp:txBody>
      <dsp:txXfrm>
        <a:off x="414261" y="1643927"/>
        <a:ext cx="1252368" cy="452844"/>
      </dsp:txXfrm>
    </dsp:sp>
    <dsp:sp modelId="{C444C758-E164-47F3-840F-DC4C1ABE7B85}">
      <dsp:nvSpPr>
        <dsp:cNvPr id="0" name=""/>
        <dsp:cNvSpPr/>
      </dsp:nvSpPr>
      <dsp:spPr>
        <a:xfrm>
          <a:off x="0" y="2641470"/>
          <a:ext cx="7795260" cy="428400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4A369E-D60B-4A9C-9B15-3AC5DFD74FCB}">
      <dsp:nvSpPr>
        <dsp:cNvPr id="0" name=""/>
        <dsp:cNvSpPr/>
      </dsp:nvSpPr>
      <dsp:spPr>
        <a:xfrm>
          <a:off x="389763" y="2390550"/>
          <a:ext cx="1301364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50" tIns="0" rIns="206250" bIns="0" numCol="1" spcCol="1270" anchor="ctr" anchorCtr="0">
          <a:noAutofit/>
        </a:bodyPr>
        <a:lstStyle/>
        <a:p>
          <a:pPr lvl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b="1" kern="1200" dirty="0"/>
            <a:t>第四步</a:t>
          </a:r>
        </a:p>
      </dsp:txBody>
      <dsp:txXfrm>
        <a:off x="414261" y="2415048"/>
        <a:ext cx="1252368" cy="45284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469CD5-8BA0-4EAC-9011-540CAE689AFD}">
      <dsp:nvSpPr>
        <dsp:cNvPr id="0" name=""/>
        <dsp:cNvSpPr/>
      </dsp:nvSpPr>
      <dsp:spPr>
        <a:xfrm>
          <a:off x="0" y="279919"/>
          <a:ext cx="6991985" cy="352800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2656" tIns="291592" rIns="542656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1400" kern="1200"/>
        </a:p>
      </dsp:txBody>
      <dsp:txXfrm>
        <a:off x="0" y="279919"/>
        <a:ext cx="6991985" cy="352800"/>
      </dsp:txXfrm>
    </dsp:sp>
    <dsp:sp modelId="{70978F3A-7CD9-48A3-9716-B3C8DE94A349}">
      <dsp:nvSpPr>
        <dsp:cNvPr id="0" name=""/>
        <dsp:cNvSpPr/>
      </dsp:nvSpPr>
      <dsp:spPr>
        <a:xfrm>
          <a:off x="349599" y="73279"/>
          <a:ext cx="1167262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96" tIns="0" rIns="184996" bIns="0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 dirty="0"/>
            <a:t>第一步</a:t>
          </a:r>
        </a:p>
      </dsp:txBody>
      <dsp:txXfrm>
        <a:off x="369774" y="93454"/>
        <a:ext cx="1126912" cy="372930"/>
      </dsp:txXfrm>
    </dsp:sp>
    <dsp:sp modelId="{AC17E7DA-7560-4724-BCFA-1252E788EF52}">
      <dsp:nvSpPr>
        <dsp:cNvPr id="0" name=""/>
        <dsp:cNvSpPr/>
      </dsp:nvSpPr>
      <dsp:spPr>
        <a:xfrm>
          <a:off x="0" y="914960"/>
          <a:ext cx="6991985" cy="352800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6D11A4-1041-40F8-87B8-DED0F54BFFE0}">
      <dsp:nvSpPr>
        <dsp:cNvPr id="0" name=""/>
        <dsp:cNvSpPr/>
      </dsp:nvSpPr>
      <dsp:spPr>
        <a:xfrm>
          <a:off x="349599" y="708320"/>
          <a:ext cx="1167262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96" tIns="0" rIns="184996" bIns="0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 dirty="0"/>
            <a:t>第二步</a:t>
          </a:r>
        </a:p>
      </dsp:txBody>
      <dsp:txXfrm>
        <a:off x="369774" y="728495"/>
        <a:ext cx="1126912" cy="372930"/>
      </dsp:txXfrm>
    </dsp:sp>
    <dsp:sp modelId="{E1A49483-BF5E-468C-8E26-DD348C44E747}">
      <dsp:nvSpPr>
        <dsp:cNvPr id="0" name=""/>
        <dsp:cNvSpPr/>
      </dsp:nvSpPr>
      <dsp:spPr>
        <a:xfrm>
          <a:off x="0" y="1550000"/>
          <a:ext cx="6991985" cy="352800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F8F3E0-1B48-49A0-9F4F-61E8378211C6}">
      <dsp:nvSpPr>
        <dsp:cNvPr id="0" name=""/>
        <dsp:cNvSpPr/>
      </dsp:nvSpPr>
      <dsp:spPr>
        <a:xfrm>
          <a:off x="349599" y="1343360"/>
          <a:ext cx="1167262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96" tIns="0" rIns="184996" bIns="0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 dirty="0"/>
            <a:t>第三步</a:t>
          </a:r>
        </a:p>
      </dsp:txBody>
      <dsp:txXfrm>
        <a:off x="369774" y="1363535"/>
        <a:ext cx="1126912" cy="372930"/>
      </dsp:txXfrm>
    </dsp:sp>
    <dsp:sp modelId="{C444C758-E164-47F3-840F-DC4C1ABE7B85}">
      <dsp:nvSpPr>
        <dsp:cNvPr id="0" name=""/>
        <dsp:cNvSpPr/>
      </dsp:nvSpPr>
      <dsp:spPr>
        <a:xfrm>
          <a:off x="0" y="2185040"/>
          <a:ext cx="6991985" cy="352800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4A369E-D60B-4A9C-9B15-3AC5DFD74FCB}">
      <dsp:nvSpPr>
        <dsp:cNvPr id="0" name=""/>
        <dsp:cNvSpPr/>
      </dsp:nvSpPr>
      <dsp:spPr>
        <a:xfrm>
          <a:off x="349599" y="1978400"/>
          <a:ext cx="1167262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96" tIns="0" rIns="184996" bIns="0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 dirty="0"/>
            <a:t>第四步</a:t>
          </a:r>
        </a:p>
      </dsp:txBody>
      <dsp:txXfrm>
        <a:off x="369774" y="1998575"/>
        <a:ext cx="1126912" cy="37293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469CD5-8BA0-4EAC-9011-540CAE689AFD}">
      <dsp:nvSpPr>
        <dsp:cNvPr id="0" name=""/>
        <dsp:cNvSpPr/>
      </dsp:nvSpPr>
      <dsp:spPr>
        <a:xfrm>
          <a:off x="0" y="279919"/>
          <a:ext cx="6991985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2656" tIns="291592" rIns="542656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1400" kern="1200"/>
        </a:p>
      </dsp:txBody>
      <dsp:txXfrm>
        <a:off x="0" y="279919"/>
        <a:ext cx="6991985" cy="352800"/>
      </dsp:txXfrm>
    </dsp:sp>
    <dsp:sp modelId="{70978F3A-7CD9-48A3-9716-B3C8DE94A349}">
      <dsp:nvSpPr>
        <dsp:cNvPr id="0" name=""/>
        <dsp:cNvSpPr/>
      </dsp:nvSpPr>
      <dsp:spPr>
        <a:xfrm>
          <a:off x="349599" y="73279"/>
          <a:ext cx="1167262" cy="4132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96" tIns="0" rIns="184996" bIns="0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 dirty="0"/>
            <a:t>第一步</a:t>
          </a:r>
        </a:p>
      </dsp:txBody>
      <dsp:txXfrm>
        <a:off x="369774" y="93454"/>
        <a:ext cx="1126912" cy="372930"/>
      </dsp:txXfrm>
    </dsp:sp>
    <dsp:sp modelId="{AC17E7DA-7560-4724-BCFA-1252E788EF52}">
      <dsp:nvSpPr>
        <dsp:cNvPr id="0" name=""/>
        <dsp:cNvSpPr/>
      </dsp:nvSpPr>
      <dsp:spPr>
        <a:xfrm>
          <a:off x="0" y="914960"/>
          <a:ext cx="6991985" cy="352800"/>
        </a:xfrm>
        <a:prstGeom prst="rect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6D11A4-1041-40F8-87B8-DED0F54BFFE0}">
      <dsp:nvSpPr>
        <dsp:cNvPr id="0" name=""/>
        <dsp:cNvSpPr/>
      </dsp:nvSpPr>
      <dsp:spPr>
        <a:xfrm>
          <a:off x="349599" y="708320"/>
          <a:ext cx="1167262" cy="4132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96" tIns="0" rIns="184996" bIns="0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 dirty="0"/>
            <a:t>第二步</a:t>
          </a:r>
        </a:p>
      </dsp:txBody>
      <dsp:txXfrm>
        <a:off x="369774" y="728495"/>
        <a:ext cx="1126912" cy="372930"/>
      </dsp:txXfrm>
    </dsp:sp>
    <dsp:sp modelId="{E1A49483-BF5E-468C-8E26-DD348C44E747}">
      <dsp:nvSpPr>
        <dsp:cNvPr id="0" name=""/>
        <dsp:cNvSpPr/>
      </dsp:nvSpPr>
      <dsp:spPr>
        <a:xfrm>
          <a:off x="0" y="1550000"/>
          <a:ext cx="6991985" cy="352800"/>
        </a:xfrm>
        <a:prstGeom prst="rect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F8F3E0-1B48-49A0-9F4F-61E8378211C6}">
      <dsp:nvSpPr>
        <dsp:cNvPr id="0" name=""/>
        <dsp:cNvSpPr/>
      </dsp:nvSpPr>
      <dsp:spPr>
        <a:xfrm>
          <a:off x="349599" y="1343360"/>
          <a:ext cx="1167262" cy="4132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96" tIns="0" rIns="184996" bIns="0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 dirty="0"/>
            <a:t>第三步</a:t>
          </a:r>
        </a:p>
      </dsp:txBody>
      <dsp:txXfrm>
        <a:off x="369774" y="1363535"/>
        <a:ext cx="1126912" cy="372930"/>
      </dsp:txXfrm>
    </dsp:sp>
    <dsp:sp modelId="{C444C758-E164-47F3-840F-DC4C1ABE7B85}">
      <dsp:nvSpPr>
        <dsp:cNvPr id="0" name=""/>
        <dsp:cNvSpPr/>
      </dsp:nvSpPr>
      <dsp:spPr>
        <a:xfrm>
          <a:off x="0" y="2185040"/>
          <a:ext cx="6991985" cy="352800"/>
        </a:xfrm>
        <a:prstGeom prst="rect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4A369E-D60B-4A9C-9B15-3AC5DFD74FCB}">
      <dsp:nvSpPr>
        <dsp:cNvPr id="0" name=""/>
        <dsp:cNvSpPr/>
      </dsp:nvSpPr>
      <dsp:spPr>
        <a:xfrm>
          <a:off x="349599" y="1978400"/>
          <a:ext cx="1167262" cy="4132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96" tIns="0" rIns="184996" bIns="0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 dirty="0"/>
            <a:t>第四步</a:t>
          </a:r>
        </a:p>
      </dsp:txBody>
      <dsp:txXfrm>
        <a:off x="369774" y="1998575"/>
        <a:ext cx="1126912" cy="37293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469CD5-8BA0-4EAC-9011-540CAE689AFD}">
      <dsp:nvSpPr>
        <dsp:cNvPr id="0" name=""/>
        <dsp:cNvSpPr/>
      </dsp:nvSpPr>
      <dsp:spPr>
        <a:xfrm>
          <a:off x="0" y="432562"/>
          <a:ext cx="684657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1370" tIns="562356" rIns="531370" bIns="192024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2700" kern="1200"/>
        </a:p>
      </dsp:txBody>
      <dsp:txXfrm>
        <a:off x="0" y="432562"/>
        <a:ext cx="6846570" cy="680400"/>
      </dsp:txXfrm>
    </dsp:sp>
    <dsp:sp modelId="{70978F3A-7CD9-48A3-9716-B3C8DE94A349}">
      <dsp:nvSpPr>
        <dsp:cNvPr id="0" name=""/>
        <dsp:cNvSpPr/>
      </dsp:nvSpPr>
      <dsp:spPr>
        <a:xfrm>
          <a:off x="342328" y="34042"/>
          <a:ext cx="1142986" cy="7970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149" tIns="0" rIns="181149" bIns="0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 dirty="0"/>
            <a:t>第五步</a:t>
          </a:r>
        </a:p>
      </dsp:txBody>
      <dsp:txXfrm>
        <a:off x="381236" y="72950"/>
        <a:ext cx="1065170" cy="719224"/>
      </dsp:txXfrm>
    </dsp:sp>
    <dsp:sp modelId="{AC17E7DA-7560-4724-BCFA-1252E788EF52}">
      <dsp:nvSpPr>
        <dsp:cNvPr id="0" name=""/>
        <dsp:cNvSpPr/>
      </dsp:nvSpPr>
      <dsp:spPr>
        <a:xfrm>
          <a:off x="0" y="1657282"/>
          <a:ext cx="6846570" cy="680400"/>
        </a:xfrm>
        <a:prstGeom prst="rect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6D11A4-1041-40F8-87B8-DED0F54BFFE0}">
      <dsp:nvSpPr>
        <dsp:cNvPr id="0" name=""/>
        <dsp:cNvSpPr/>
      </dsp:nvSpPr>
      <dsp:spPr>
        <a:xfrm>
          <a:off x="342328" y="1258762"/>
          <a:ext cx="1142986" cy="7970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149" tIns="0" rIns="181149" bIns="0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 dirty="0"/>
            <a:t>第六步</a:t>
          </a:r>
        </a:p>
      </dsp:txBody>
      <dsp:txXfrm>
        <a:off x="381236" y="1297670"/>
        <a:ext cx="1065170" cy="71922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469CD5-8BA0-4EAC-9011-540CAE689AFD}">
      <dsp:nvSpPr>
        <dsp:cNvPr id="0" name=""/>
        <dsp:cNvSpPr/>
      </dsp:nvSpPr>
      <dsp:spPr>
        <a:xfrm>
          <a:off x="0" y="296277"/>
          <a:ext cx="7093585" cy="403200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0541" tIns="333248" rIns="550541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1600" kern="1200"/>
        </a:p>
      </dsp:txBody>
      <dsp:txXfrm>
        <a:off x="0" y="296277"/>
        <a:ext cx="7093585" cy="403200"/>
      </dsp:txXfrm>
    </dsp:sp>
    <dsp:sp modelId="{70978F3A-7CD9-48A3-9716-B3C8DE94A349}">
      <dsp:nvSpPr>
        <dsp:cNvPr id="0" name=""/>
        <dsp:cNvSpPr/>
      </dsp:nvSpPr>
      <dsp:spPr>
        <a:xfrm>
          <a:off x="354679" y="60117"/>
          <a:ext cx="1184224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684" tIns="0" rIns="187684" bIns="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dirty="0"/>
            <a:t>第一步</a:t>
          </a:r>
        </a:p>
      </dsp:txBody>
      <dsp:txXfrm>
        <a:off x="377736" y="83174"/>
        <a:ext cx="1138110" cy="426206"/>
      </dsp:txXfrm>
    </dsp:sp>
    <dsp:sp modelId="{AC17E7DA-7560-4724-BCFA-1252E788EF52}">
      <dsp:nvSpPr>
        <dsp:cNvPr id="0" name=""/>
        <dsp:cNvSpPr/>
      </dsp:nvSpPr>
      <dsp:spPr>
        <a:xfrm>
          <a:off x="0" y="1022037"/>
          <a:ext cx="7093585" cy="403200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6D11A4-1041-40F8-87B8-DED0F54BFFE0}">
      <dsp:nvSpPr>
        <dsp:cNvPr id="0" name=""/>
        <dsp:cNvSpPr/>
      </dsp:nvSpPr>
      <dsp:spPr>
        <a:xfrm>
          <a:off x="354679" y="785877"/>
          <a:ext cx="1184224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684" tIns="0" rIns="187684" bIns="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dirty="0"/>
            <a:t>第二步</a:t>
          </a:r>
        </a:p>
      </dsp:txBody>
      <dsp:txXfrm>
        <a:off x="377736" y="808934"/>
        <a:ext cx="1138110" cy="426206"/>
      </dsp:txXfrm>
    </dsp:sp>
    <dsp:sp modelId="{E1A49483-BF5E-468C-8E26-DD348C44E747}">
      <dsp:nvSpPr>
        <dsp:cNvPr id="0" name=""/>
        <dsp:cNvSpPr/>
      </dsp:nvSpPr>
      <dsp:spPr>
        <a:xfrm>
          <a:off x="0" y="1747797"/>
          <a:ext cx="7093585" cy="403200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F8F3E0-1B48-49A0-9F4F-61E8378211C6}">
      <dsp:nvSpPr>
        <dsp:cNvPr id="0" name=""/>
        <dsp:cNvSpPr/>
      </dsp:nvSpPr>
      <dsp:spPr>
        <a:xfrm>
          <a:off x="354679" y="1511637"/>
          <a:ext cx="1184224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684" tIns="0" rIns="187684" bIns="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dirty="0"/>
            <a:t>第三步</a:t>
          </a:r>
        </a:p>
      </dsp:txBody>
      <dsp:txXfrm>
        <a:off x="377736" y="1534694"/>
        <a:ext cx="1138110" cy="426206"/>
      </dsp:txXfrm>
    </dsp:sp>
    <dsp:sp modelId="{C444C758-E164-47F3-840F-DC4C1ABE7B85}">
      <dsp:nvSpPr>
        <dsp:cNvPr id="0" name=""/>
        <dsp:cNvSpPr/>
      </dsp:nvSpPr>
      <dsp:spPr>
        <a:xfrm>
          <a:off x="0" y="2473557"/>
          <a:ext cx="7093585" cy="403200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4A369E-D60B-4A9C-9B15-3AC5DFD74FCB}">
      <dsp:nvSpPr>
        <dsp:cNvPr id="0" name=""/>
        <dsp:cNvSpPr/>
      </dsp:nvSpPr>
      <dsp:spPr>
        <a:xfrm>
          <a:off x="354679" y="2237397"/>
          <a:ext cx="1184224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684" tIns="0" rIns="187684" bIns="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dirty="0"/>
            <a:t>第四步</a:t>
          </a:r>
        </a:p>
      </dsp:txBody>
      <dsp:txXfrm>
        <a:off x="377736" y="2260454"/>
        <a:ext cx="1138110" cy="4262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469CD5-8BA0-4EAC-9011-540CAE689AFD}">
      <dsp:nvSpPr>
        <dsp:cNvPr id="0" name=""/>
        <dsp:cNvSpPr/>
      </dsp:nvSpPr>
      <dsp:spPr>
        <a:xfrm>
          <a:off x="0" y="270794"/>
          <a:ext cx="8018145" cy="378000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2297" tIns="312420" rIns="622297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1500" kern="1200"/>
        </a:p>
      </dsp:txBody>
      <dsp:txXfrm>
        <a:off x="0" y="270794"/>
        <a:ext cx="8018145" cy="378000"/>
      </dsp:txXfrm>
    </dsp:sp>
    <dsp:sp modelId="{70978F3A-7CD9-48A3-9716-B3C8DE94A349}">
      <dsp:nvSpPr>
        <dsp:cNvPr id="0" name=""/>
        <dsp:cNvSpPr/>
      </dsp:nvSpPr>
      <dsp:spPr>
        <a:xfrm>
          <a:off x="400907" y="49394"/>
          <a:ext cx="1338573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2147" tIns="0" rIns="212147" bIns="0" numCol="1" spcCol="1270" anchor="ctr" anchorCtr="0">
          <a:noAutofit/>
        </a:bodyPr>
        <a:lstStyle/>
        <a:p>
          <a:pPr lvl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b="1" kern="1200" dirty="0"/>
            <a:t>第一步</a:t>
          </a:r>
        </a:p>
      </dsp:txBody>
      <dsp:txXfrm>
        <a:off x="422523" y="71010"/>
        <a:ext cx="1295341" cy="399568"/>
      </dsp:txXfrm>
    </dsp:sp>
    <dsp:sp modelId="{AC17E7DA-7560-4724-BCFA-1252E788EF52}">
      <dsp:nvSpPr>
        <dsp:cNvPr id="0" name=""/>
        <dsp:cNvSpPr/>
      </dsp:nvSpPr>
      <dsp:spPr>
        <a:xfrm>
          <a:off x="0" y="951194"/>
          <a:ext cx="8018145" cy="378000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6D11A4-1041-40F8-87B8-DED0F54BFFE0}">
      <dsp:nvSpPr>
        <dsp:cNvPr id="0" name=""/>
        <dsp:cNvSpPr/>
      </dsp:nvSpPr>
      <dsp:spPr>
        <a:xfrm>
          <a:off x="400907" y="729794"/>
          <a:ext cx="1338573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2147" tIns="0" rIns="212147" bIns="0" numCol="1" spcCol="1270" anchor="ctr" anchorCtr="0">
          <a:noAutofit/>
        </a:bodyPr>
        <a:lstStyle/>
        <a:p>
          <a:pPr lvl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b="1" kern="1200" dirty="0"/>
            <a:t>第二步</a:t>
          </a:r>
        </a:p>
      </dsp:txBody>
      <dsp:txXfrm>
        <a:off x="422523" y="751410"/>
        <a:ext cx="1295341" cy="399568"/>
      </dsp:txXfrm>
    </dsp:sp>
    <dsp:sp modelId="{E1A49483-BF5E-468C-8E26-DD348C44E747}">
      <dsp:nvSpPr>
        <dsp:cNvPr id="0" name=""/>
        <dsp:cNvSpPr/>
      </dsp:nvSpPr>
      <dsp:spPr>
        <a:xfrm>
          <a:off x="0" y="1631595"/>
          <a:ext cx="8018145" cy="378000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F8F3E0-1B48-49A0-9F4F-61E8378211C6}">
      <dsp:nvSpPr>
        <dsp:cNvPr id="0" name=""/>
        <dsp:cNvSpPr/>
      </dsp:nvSpPr>
      <dsp:spPr>
        <a:xfrm>
          <a:off x="400907" y="1410194"/>
          <a:ext cx="1338573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2147" tIns="0" rIns="212147" bIns="0" numCol="1" spcCol="1270" anchor="ctr" anchorCtr="0">
          <a:noAutofit/>
        </a:bodyPr>
        <a:lstStyle/>
        <a:p>
          <a:pPr lvl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b="1" kern="1200" dirty="0"/>
            <a:t>第三步</a:t>
          </a:r>
        </a:p>
      </dsp:txBody>
      <dsp:txXfrm>
        <a:off x="422523" y="1431810"/>
        <a:ext cx="1295341" cy="399568"/>
      </dsp:txXfrm>
    </dsp:sp>
    <dsp:sp modelId="{C444C758-E164-47F3-840F-DC4C1ABE7B85}">
      <dsp:nvSpPr>
        <dsp:cNvPr id="0" name=""/>
        <dsp:cNvSpPr/>
      </dsp:nvSpPr>
      <dsp:spPr>
        <a:xfrm>
          <a:off x="0" y="2311995"/>
          <a:ext cx="8018145" cy="378000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4A369E-D60B-4A9C-9B15-3AC5DFD74FCB}">
      <dsp:nvSpPr>
        <dsp:cNvPr id="0" name=""/>
        <dsp:cNvSpPr/>
      </dsp:nvSpPr>
      <dsp:spPr>
        <a:xfrm>
          <a:off x="400907" y="2090595"/>
          <a:ext cx="1338573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2147" tIns="0" rIns="212147" bIns="0" numCol="1" spcCol="1270" anchor="ctr" anchorCtr="0">
          <a:noAutofit/>
        </a:bodyPr>
        <a:lstStyle/>
        <a:p>
          <a:pPr lvl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b="1" kern="1200" dirty="0"/>
            <a:t>第四步</a:t>
          </a:r>
        </a:p>
      </dsp:txBody>
      <dsp:txXfrm>
        <a:off x="422523" y="2112211"/>
        <a:ext cx="1295341" cy="3995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469CD5-8BA0-4EAC-9011-540CAE689AFD}">
      <dsp:nvSpPr>
        <dsp:cNvPr id="0" name=""/>
        <dsp:cNvSpPr/>
      </dsp:nvSpPr>
      <dsp:spPr>
        <a:xfrm>
          <a:off x="0" y="260635"/>
          <a:ext cx="7639353" cy="403200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2899" tIns="333248" rIns="592899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1600" kern="1200"/>
        </a:p>
      </dsp:txBody>
      <dsp:txXfrm>
        <a:off x="0" y="260635"/>
        <a:ext cx="7639353" cy="403200"/>
      </dsp:txXfrm>
    </dsp:sp>
    <dsp:sp modelId="{70978F3A-7CD9-48A3-9716-B3C8DE94A349}">
      <dsp:nvSpPr>
        <dsp:cNvPr id="0" name=""/>
        <dsp:cNvSpPr/>
      </dsp:nvSpPr>
      <dsp:spPr>
        <a:xfrm>
          <a:off x="381967" y="24475"/>
          <a:ext cx="1275336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125" tIns="0" rIns="202125" bIns="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dirty="0"/>
            <a:t>第一步</a:t>
          </a:r>
        </a:p>
      </dsp:txBody>
      <dsp:txXfrm>
        <a:off x="405024" y="47532"/>
        <a:ext cx="1229222" cy="426206"/>
      </dsp:txXfrm>
    </dsp:sp>
    <dsp:sp modelId="{AC17E7DA-7560-4724-BCFA-1252E788EF52}">
      <dsp:nvSpPr>
        <dsp:cNvPr id="0" name=""/>
        <dsp:cNvSpPr/>
      </dsp:nvSpPr>
      <dsp:spPr>
        <a:xfrm>
          <a:off x="0" y="986395"/>
          <a:ext cx="7639353" cy="403200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6D11A4-1041-40F8-87B8-DED0F54BFFE0}">
      <dsp:nvSpPr>
        <dsp:cNvPr id="0" name=""/>
        <dsp:cNvSpPr/>
      </dsp:nvSpPr>
      <dsp:spPr>
        <a:xfrm>
          <a:off x="381967" y="750235"/>
          <a:ext cx="1275336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125" tIns="0" rIns="202125" bIns="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dirty="0"/>
            <a:t>第二步</a:t>
          </a:r>
        </a:p>
      </dsp:txBody>
      <dsp:txXfrm>
        <a:off x="405024" y="773292"/>
        <a:ext cx="1229222" cy="426206"/>
      </dsp:txXfrm>
    </dsp:sp>
    <dsp:sp modelId="{E1A49483-BF5E-468C-8E26-DD348C44E747}">
      <dsp:nvSpPr>
        <dsp:cNvPr id="0" name=""/>
        <dsp:cNvSpPr/>
      </dsp:nvSpPr>
      <dsp:spPr>
        <a:xfrm>
          <a:off x="0" y="1712154"/>
          <a:ext cx="7639353" cy="403200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F8F3E0-1B48-49A0-9F4F-61E8378211C6}">
      <dsp:nvSpPr>
        <dsp:cNvPr id="0" name=""/>
        <dsp:cNvSpPr/>
      </dsp:nvSpPr>
      <dsp:spPr>
        <a:xfrm>
          <a:off x="381967" y="1475995"/>
          <a:ext cx="1275336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125" tIns="0" rIns="202125" bIns="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dirty="0"/>
            <a:t>第三步</a:t>
          </a:r>
        </a:p>
      </dsp:txBody>
      <dsp:txXfrm>
        <a:off x="405024" y="1499052"/>
        <a:ext cx="1229222" cy="4262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469CD5-8BA0-4EAC-9011-540CAE689AFD}">
      <dsp:nvSpPr>
        <dsp:cNvPr id="0" name=""/>
        <dsp:cNvSpPr/>
      </dsp:nvSpPr>
      <dsp:spPr>
        <a:xfrm>
          <a:off x="0" y="328109"/>
          <a:ext cx="7795260" cy="428400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99" tIns="354076" rIns="604999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1700" kern="1200"/>
        </a:p>
      </dsp:txBody>
      <dsp:txXfrm>
        <a:off x="0" y="328109"/>
        <a:ext cx="7795260" cy="428400"/>
      </dsp:txXfrm>
    </dsp:sp>
    <dsp:sp modelId="{70978F3A-7CD9-48A3-9716-B3C8DE94A349}">
      <dsp:nvSpPr>
        <dsp:cNvPr id="0" name=""/>
        <dsp:cNvSpPr/>
      </dsp:nvSpPr>
      <dsp:spPr>
        <a:xfrm>
          <a:off x="389763" y="77189"/>
          <a:ext cx="1301364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50" tIns="0" rIns="206250" bIns="0" numCol="1" spcCol="1270" anchor="ctr" anchorCtr="0">
          <a:noAutofit/>
        </a:bodyPr>
        <a:lstStyle/>
        <a:p>
          <a:pPr lvl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b="1" kern="1200" dirty="0"/>
            <a:t>第一步</a:t>
          </a:r>
        </a:p>
      </dsp:txBody>
      <dsp:txXfrm>
        <a:off x="414261" y="101687"/>
        <a:ext cx="1252368" cy="452844"/>
      </dsp:txXfrm>
    </dsp:sp>
    <dsp:sp modelId="{AC17E7DA-7560-4724-BCFA-1252E788EF52}">
      <dsp:nvSpPr>
        <dsp:cNvPr id="0" name=""/>
        <dsp:cNvSpPr/>
      </dsp:nvSpPr>
      <dsp:spPr>
        <a:xfrm>
          <a:off x="0" y="1099229"/>
          <a:ext cx="7795260" cy="428400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6D11A4-1041-40F8-87B8-DED0F54BFFE0}">
      <dsp:nvSpPr>
        <dsp:cNvPr id="0" name=""/>
        <dsp:cNvSpPr/>
      </dsp:nvSpPr>
      <dsp:spPr>
        <a:xfrm>
          <a:off x="389763" y="848310"/>
          <a:ext cx="1301364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50" tIns="0" rIns="206250" bIns="0" numCol="1" spcCol="1270" anchor="ctr" anchorCtr="0">
          <a:noAutofit/>
        </a:bodyPr>
        <a:lstStyle/>
        <a:p>
          <a:pPr lvl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b="1" kern="1200" dirty="0"/>
            <a:t>第二步</a:t>
          </a:r>
        </a:p>
      </dsp:txBody>
      <dsp:txXfrm>
        <a:off x="414261" y="872808"/>
        <a:ext cx="1252368" cy="452844"/>
      </dsp:txXfrm>
    </dsp:sp>
    <dsp:sp modelId="{E1A49483-BF5E-468C-8E26-DD348C44E747}">
      <dsp:nvSpPr>
        <dsp:cNvPr id="0" name=""/>
        <dsp:cNvSpPr/>
      </dsp:nvSpPr>
      <dsp:spPr>
        <a:xfrm>
          <a:off x="0" y="1870350"/>
          <a:ext cx="7795260" cy="428400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F8F3E0-1B48-49A0-9F4F-61E8378211C6}">
      <dsp:nvSpPr>
        <dsp:cNvPr id="0" name=""/>
        <dsp:cNvSpPr/>
      </dsp:nvSpPr>
      <dsp:spPr>
        <a:xfrm>
          <a:off x="389763" y="1619429"/>
          <a:ext cx="1301364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50" tIns="0" rIns="206250" bIns="0" numCol="1" spcCol="1270" anchor="ctr" anchorCtr="0">
          <a:noAutofit/>
        </a:bodyPr>
        <a:lstStyle/>
        <a:p>
          <a:pPr lvl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b="1" kern="1200" dirty="0"/>
            <a:t>第三步</a:t>
          </a:r>
        </a:p>
      </dsp:txBody>
      <dsp:txXfrm>
        <a:off x="414261" y="1643927"/>
        <a:ext cx="1252368" cy="452844"/>
      </dsp:txXfrm>
    </dsp:sp>
    <dsp:sp modelId="{C444C758-E164-47F3-840F-DC4C1ABE7B85}">
      <dsp:nvSpPr>
        <dsp:cNvPr id="0" name=""/>
        <dsp:cNvSpPr/>
      </dsp:nvSpPr>
      <dsp:spPr>
        <a:xfrm>
          <a:off x="0" y="2641470"/>
          <a:ext cx="7795260" cy="428400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4A369E-D60B-4A9C-9B15-3AC5DFD74FCB}">
      <dsp:nvSpPr>
        <dsp:cNvPr id="0" name=""/>
        <dsp:cNvSpPr/>
      </dsp:nvSpPr>
      <dsp:spPr>
        <a:xfrm>
          <a:off x="389763" y="2390550"/>
          <a:ext cx="1301364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50" tIns="0" rIns="206250" bIns="0" numCol="1" spcCol="1270" anchor="ctr" anchorCtr="0">
          <a:noAutofit/>
        </a:bodyPr>
        <a:lstStyle/>
        <a:p>
          <a:pPr lvl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b="1" kern="1200" dirty="0"/>
            <a:t>第四步</a:t>
          </a:r>
        </a:p>
      </dsp:txBody>
      <dsp:txXfrm>
        <a:off x="414261" y="2415048"/>
        <a:ext cx="1252368" cy="4528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469CD5-8BA0-4EAC-9011-540CAE689AFD}">
      <dsp:nvSpPr>
        <dsp:cNvPr id="0" name=""/>
        <dsp:cNvSpPr/>
      </dsp:nvSpPr>
      <dsp:spPr>
        <a:xfrm>
          <a:off x="0" y="260635"/>
          <a:ext cx="7639353" cy="403200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2899" tIns="333248" rIns="592899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1600" kern="1200"/>
        </a:p>
      </dsp:txBody>
      <dsp:txXfrm>
        <a:off x="0" y="260635"/>
        <a:ext cx="7639353" cy="403200"/>
      </dsp:txXfrm>
    </dsp:sp>
    <dsp:sp modelId="{70978F3A-7CD9-48A3-9716-B3C8DE94A349}">
      <dsp:nvSpPr>
        <dsp:cNvPr id="0" name=""/>
        <dsp:cNvSpPr/>
      </dsp:nvSpPr>
      <dsp:spPr>
        <a:xfrm>
          <a:off x="381967" y="24475"/>
          <a:ext cx="1275336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125" tIns="0" rIns="202125" bIns="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dirty="0"/>
            <a:t>第一步</a:t>
          </a:r>
        </a:p>
      </dsp:txBody>
      <dsp:txXfrm>
        <a:off x="405024" y="47532"/>
        <a:ext cx="1229222" cy="426206"/>
      </dsp:txXfrm>
    </dsp:sp>
    <dsp:sp modelId="{AC17E7DA-7560-4724-BCFA-1252E788EF52}">
      <dsp:nvSpPr>
        <dsp:cNvPr id="0" name=""/>
        <dsp:cNvSpPr/>
      </dsp:nvSpPr>
      <dsp:spPr>
        <a:xfrm>
          <a:off x="0" y="986395"/>
          <a:ext cx="7639353" cy="403200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6D11A4-1041-40F8-87B8-DED0F54BFFE0}">
      <dsp:nvSpPr>
        <dsp:cNvPr id="0" name=""/>
        <dsp:cNvSpPr/>
      </dsp:nvSpPr>
      <dsp:spPr>
        <a:xfrm>
          <a:off x="381967" y="750235"/>
          <a:ext cx="1275336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125" tIns="0" rIns="202125" bIns="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dirty="0"/>
            <a:t>第二步</a:t>
          </a:r>
        </a:p>
      </dsp:txBody>
      <dsp:txXfrm>
        <a:off x="405024" y="773292"/>
        <a:ext cx="1229222" cy="426206"/>
      </dsp:txXfrm>
    </dsp:sp>
    <dsp:sp modelId="{E1A49483-BF5E-468C-8E26-DD348C44E747}">
      <dsp:nvSpPr>
        <dsp:cNvPr id="0" name=""/>
        <dsp:cNvSpPr/>
      </dsp:nvSpPr>
      <dsp:spPr>
        <a:xfrm>
          <a:off x="0" y="1712154"/>
          <a:ext cx="7639353" cy="403200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F8F3E0-1B48-49A0-9F4F-61E8378211C6}">
      <dsp:nvSpPr>
        <dsp:cNvPr id="0" name=""/>
        <dsp:cNvSpPr/>
      </dsp:nvSpPr>
      <dsp:spPr>
        <a:xfrm>
          <a:off x="381967" y="1475995"/>
          <a:ext cx="1275336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125" tIns="0" rIns="202125" bIns="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dirty="0"/>
            <a:t>第三步</a:t>
          </a:r>
        </a:p>
      </dsp:txBody>
      <dsp:txXfrm>
        <a:off x="405024" y="1499052"/>
        <a:ext cx="1229222" cy="42620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469CD5-8BA0-4EAC-9011-540CAE689AFD}">
      <dsp:nvSpPr>
        <dsp:cNvPr id="0" name=""/>
        <dsp:cNvSpPr/>
      </dsp:nvSpPr>
      <dsp:spPr>
        <a:xfrm>
          <a:off x="0" y="328109"/>
          <a:ext cx="7795260" cy="428400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99" tIns="354076" rIns="604999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1700" kern="1200"/>
        </a:p>
      </dsp:txBody>
      <dsp:txXfrm>
        <a:off x="0" y="328109"/>
        <a:ext cx="7795260" cy="428400"/>
      </dsp:txXfrm>
    </dsp:sp>
    <dsp:sp modelId="{70978F3A-7CD9-48A3-9716-B3C8DE94A349}">
      <dsp:nvSpPr>
        <dsp:cNvPr id="0" name=""/>
        <dsp:cNvSpPr/>
      </dsp:nvSpPr>
      <dsp:spPr>
        <a:xfrm>
          <a:off x="389763" y="77189"/>
          <a:ext cx="1301364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50" tIns="0" rIns="206250" bIns="0" numCol="1" spcCol="1270" anchor="ctr" anchorCtr="0">
          <a:noAutofit/>
        </a:bodyPr>
        <a:lstStyle/>
        <a:p>
          <a:pPr lvl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b="1" kern="1200" dirty="0"/>
            <a:t>第一步</a:t>
          </a:r>
        </a:p>
      </dsp:txBody>
      <dsp:txXfrm>
        <a:off x="414261" y="101687"/>
        <a:ext cx="1252368" cy="452844"/>
      </dsp:txXfrm>
    </dsp:sp>
    <dsp:sp modelId="{AC17E7DA-7560-4724-BCFA-1252E788EF52}">
      <dsp:nvSpPr>
        <dsp:cNvPr id="0" name=""/>
        <dsp:cNvSpPr/>
      </dsp:nvSpPr>
      <dsp:spPr>
        <a:xfrm>
          <a:off x="0" y="1099229"/>
          <a:ext cx="7795260" cy="428400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6D11A4-1041-40F8-87B8-DED0F54BFFE0}">
      <dsp:nvSpPr>
        <dsp:cNvPr id="0" name=""/>
        <dsp:cNvSpPr/>
      </dsp:nvSpPr>
      <dsp:spPr>
        <a:xfrm>
          <a:off x="389763" y="848310"/>
          <a:ext cx="1301364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50" tIns="0" rIns="206250" bIns="0" numCol="1" spcCol="1270" anchor="ctr" anchorCtr="0">
          <a:noAutofit/>
        </a:bodyPr>
        <a:lstStyle/>
        <a:p>
          <a:pPr lvl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b="1" kern="1200" dirty="0"/>
            <a:t>第二步</a:t>
          </a:r>
        </a:p>
      </dsp:txBody>
      <dsp:txXfrm>
        <a:off x="414261" y="872808"/>
        <a:ext cx="1252368" cy="452844"/>
      </dsp:txXfrm>
    </dsp:sp>
    <dsp:sp modelId="{E1A49483-BF5E-468C-8E26-DD348C44E747}">
      <dsp:nvSpPr>
        <dsp:cNvPr id="0" name=""/>
        <dsp:cNvSpPr/>
      </dsp:nvSpPr>
      <dsp:spPr>
        <a:xfrm>
          <a:off x="0" y="1870350"/>
          <a:ext cx="7795260" cy="428400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F8F3E0-1B48-49A0-9F4F-61E8378211C6}">
      <dsp:nvSpPr>
        <dsp:cNvPr id="0" name=""/>
        <dsp:cNvSpPr/>
      </dsp:nvSpPr>
      <dsp:spPr>
        <a:xfrm>
          <a:off x="389763" y="1619429"/>
          <a:ext cx="1301364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50" tIns="0" rIns="206250" bIns="0" numCol="1" spcCol="1270" anchor="ctr" anchorCtr="0">
          <a:noAutofit/>
        </a:bodyPr>
        <a:lstStyle/>
        <a:p>
          <a:pPr lvl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b="1" kern="1200" dirty="0"/>
            <a:t>第三步</a:t>
          </a:r>
        </a:p>
      </dsp:txBody>
      <dsp:txXfrm>
        <a:off x="414261" y="1643927"/>
        <a:ext cx="1252368" cy="452844"/>
      </dsp:txXfrm>
    </dsp:sp>
    <dsp:sp modelId="{C444C758-E164-47F3-840F-DC4C1ABE7B85}">
      <dsp:nvSpPr>
        <dsp:cNvPr id="0" name=""/>
        <dsp:cNvSpPr/>
      </dsp:nvSpPr>
      <dsp:spPr>
        <a:xfrm>
          <a:off x="0" y="2641470"/>
          <a:ext cx="7795260" cy="428400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4A369E-D60B-4A9C-9B15-3AC5DFD74FCB}">
      <dsp:nvSpPr>
        <dsp:cNvPr id="0" name=""/>
        <dsp:cNvSpPr/>
      </dsp:nvSpPr>
      <dsp:spPr>
        <a:xfrm>
          <a:off x="389763" y="2390550"/>
          <a:ext cx="1301364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50" tIns="0" rIns="206250" bIns="0" numCol="1" spcCol="1270" anchor="ctr" anchorCtr="0">
          <a:noAutofit/>
        </a:bodyPr>
        <a:lstStyle/>
        <a:p>
          <a:pPr lvl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b="1" kern="1200" dirty="0"/>
            <a:t>第四步</a:t>
          </a:r>
        </a:p>
      </dsp:txBody>
      <dsp:txXfrm>
        <a:off x="414261" y="2415048"/>
        <a:ext cx="1252368" cy="45284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469CD5-8BA0-4EAC-9011-540CAE689AFD}">
      <dsp:nvSpPr>
        <dsp:cNvPr id="0" name=""/>
        <dsp:cNvSpPr/>
      </dsp:nvSpPr>
      <dsp:spPr>
        <a:xfrm>
          <a:off x="0" y="328109"/>
          <a:ext cx="7795260" cy="428400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99" tIns="354076" rIns="604999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1700" kern="1200"/>
        </a:p>
      </dsp:txBody>
      <dsp:txXfrm>
        <a:off x="0" y="328109"/>
        <a:ext cx="7795260" cy="428400"/>
      </dsp:txXfrm>
    </dsp:sp>
    <dsp:sp modelId="{70978F3A-7CD9-48A3-9716-B3C8DE94A349}">
      <dsp:nvSpPr>
        <dsp:cNvPr id="0" name=""/>
        <dsp:cNvSpPr/>
      </dsp:nvSpPr>
      <dsp:spPr>
        <a:xfrm>
          <a:off x="389763" y="77189"/>
          <a:ext cx="1301364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50" tIns="0" rIns="206250" bIns="0" numCol="1" spcCol="1270" anchor="ctr" anchorCtr="0">
          <a:noAutofit/>
        </a:bodyPr>
        <a:lstStyle/>
        <a:p>
          <a:pPr lvl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b="1" kern="1200" dirty="0"/>
            <a:t>第一步</a:t>
          </a:r>
        </a:p>
      </dsp:txBody>
      <dsp:txXfrm>
        <a:off x="414261" y="101687"/>
        <a:ext cx="1252368" cy="452844"/>
      </dsp:txXfrm>
    </dsp:sp>
    <dsp:sp modelId="{AC17E7DA-7560-4724-BCFA-1252E788EF52}">
      <dsp:nvSpPr>
        <dsp:cNvPr id="0" name=""/>
        <dsp:cNvSpPr/>
      </dsp:nvSpPr>
      <dsp:spPr>
        <a:xfrm>
          <a:off x="0" y="1099229"/>
          <a:ext cx="7795260" cy="428400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6D11A4-1041-40F8-87B8-DED0F54BFFE0}">
      <dsp:nvSpPr>
        <dsp:cNvPr id="0" name=""/>
        <dsp:cNvSpPr/>
      </dsp:nvSpPr>
      <dsp:spPr>
        <a:xfrm>
          <a:off x="389763" y="848310"/>
          <a:ext cx="1301364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50" tIns="0" rIns="206250" bIns="0" numCol="1" spcCol="1270" anchor="ctr" anchorCtr="0">
          <a:noAutofit/>
        </a:bodyPr>
        <a:lstStyle/>
        <a:p>
          <a:pPr lvl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b="1" kern="1200" dirty="0"/>
            <a:t>第二步</a:t>
          </a:r>
        </a:p>
      </dsp:txBody>
      <dsp:txXfrm>
        <a:off x="414261" y="872808"/>
        <a:ext cx="1252368" cy="452844"/>
      </dsp:txXfrm>
    </dsp:sp>
    <dsp:sp modelId="{E1A49483-BF5E-468C-8E26-DD348C44E747}">
      <dsp:nvSpPr>
        <dsp:cNvPr id="0" name=""/>
        <dsp:cNvSpPr/>
      </dsp:nvSpPr>
      <dsp:spPr>
        <a:xfrm>
          <a:off x="0" y="1870350"/>
          <a:ext cx="7795260" cy="428400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F8F3E0-1B48-49A0-9F4F-61E8378211C6}">
      <dsp:nvSpPr>
        <dsp:cNvPr id="0" name=""/>
        <dsp:cNvSpPr/>
      </dsp:nvSpPr>
      <dsp:spPr>
        <a:xfrm>
          <a:off x="389763" y="1619429"/>
          <a:ext cx="1301364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50" tIns="0" rIns="206250" bIns="0" numCol="1" spcCol="1270" anchor="ctr" anchorCtr="0">
          <a:noAutofit/>
        </a:bodyPr>
        <a:lstStyle/>
        <a:p>
          <a:pPr lvl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b="1" kern="1200" dirty="0"/>
            <a:t>第三步</a:t>
          </a:r>
        </a:p>
      </dsp:txBody>
      <dsp:txXfrm>
        <a:off x="414261" y="1643927"/>
        <a:ext cx="1252368" cy="452844"/>
      </dsp:txXfrm>
    </dsp:sp>
    <dsp:sp modelId="{C444C758-E164-47F3-840F-DC4C1ABE7B85}">
      <dsp:nvSpPr>
        <dsp:cNvPr id="0" name=""/>
        <dsp:cNvSpPr/>
      </dsp:nvSpPr>
      <dsp:spPr>
        <a:xfrm>
          <a:off x="0" y="2641470"/>
          <a:ext cx="7795260" cy="428400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4A369E-D60B-4A9C-9B15-3AC5DFD74FCB}">
      <dsp:nvSpPr>
        <dsp:cNvPr id="0" name=""/>
        <dsp:cNvSpPr/>
      </dsp:nvSpPr>
      <dsp:spPr>
        <a:xfrm>
          <a:off x="389763" y="2390550"/>
          <a:ext cx="1301364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50" tIns="0" rIns="206250" bIns="0" numCol="1" spcCol="1270" anchor="ctr" anchorCtr="0">
          <a:noAutofit/>
        </a:bodyPr>
        <a:lstStyle/>
        <a:p>
          <a:pPr lvl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b="1" kern="1200" dirty="0"/>
            <a:t>第四步</a:t>
          </a:r>
        </a:p>
      </dsp:txBody>
      <dsp:txXfrm>
        <a:off x="414261" y="2415048"/>
        <a:ext cx="1252368" cy="45284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469CD5-8BA0-4EAC-9011-540CAE689AFD}">
      <dsp:nvSpPr>
        <dsp:cNvPr id="0" name=""/>
        <dsp:cNvSpPr/>
      </dsp:nvSpPr>
      <dsp:spPr>
        <a:xfrm>
          <a:off x="0" y="328109"/>
          <a:ext cx="7795260" cy="428400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99" tIns="354076" rIns="604999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1700" kern="1200"/>
        </a:p>
      </dsp:txBody>
      <dsp:txXfrm>
        <a:off x="0" y="328109"/>
        <a:ext cx="7795260" cy="428400"/>
      </dsp:txXfrm>
    </dsp:sp>
    <dsp:sp modelId="{70978F3A-7CD9-48A3-9716-B3C8DE94A349}">
      <dsp:nvSpPr>
        <dsp:cNvPr id="0" name=""/>
        <dsp:cNvSpPr/>
      </dsp:nvSpPr>
      <dsp:spPr>
        <a:xfrm>
          <a:off x="389763" y="77189"/>
          <a:ext cx="1301364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50" tIns="0" rIns="206250" bIns="0" numCol="1" spcCol="1270" anchor="ctr" anchorCtr="0">
          <a:noAutofit/>
        </a:bodyPr>
        <a:lstStyle/>
        <a:p>
          <a:pPr lvl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b="1" kern="1200" dirty="0"/>
            <a:t>第一步</a:t>
          </a:r>
        </a:p>
      </dsp:txBody>
      <dsp:txXfrm>
        <a:off x="414261" y="101687"/>
        <a:ext cx="1252368" cy="452844"/>
      </dsp:txXfrm>
    </dsp:sp>
    <dsp:sp modelId="{AC17E7DA-7560-4724-BCFA-1252E788EF52}">
      <dsp:nvSpPr>
        <dsp:cNvPr id="0" name=""/>
        <dsp:cNvSpPr/>
      </dsp:nvSpPr>
      <dsp:spPr>
        <a:xfrm>
          <a:off x="0" y="1099229"/>
          <a:ext cx="7795260" cy="428400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6D11A4-1041-40F8-87B8-DED0F54BFFE0}">
      <dsp:nvSpPr>
        <dsp:cNvPr id="0" name=""/>
        <dsp:cNvSpPr/>
      </dsp:nvSpPr>
      <dsp:spPr>
        <a:xfrm>
          <a:off x="389763" y="848310"/>
          <a:ext cx="1301364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50" tIns="0" rIns="206250" bIns="0" numCol="1" spcCol="1270" anchor="ctr" anchorCtr="0">
          <a:noAutofit/>
        </a:bodyPr>
        <a:lstStyle/>
        <a:p>
          <a:pPr lvl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b="1" kern="1200" dirty="0"/>
            <a:t>第二步</a:t>
          </a:r>
        </a:p>
      </dsp:txBody>
      <dsp:txXfrm>
        <a:off x="414261" y="872808"/>
        <a:ext cx="1252368" cy="452844"/>
      </dsp:txXfrm>
    </dsp:sp>
    <dsp:sp modelId="{E1A49483-BF5E-468C-8E26-DD348C44E747}">
      <dsp:nvSpPr>
        <dsp:cNvPr id="0" name=""/>
        <dsp:cNvSpPr/>
      </dsp:nvSpPr>
      <dsp:spPr>
        <a:xfrm>
          <a:off x="0" y="1870350"/>
          <a:ext cx="7795260" cy="428400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F8F3E0-1B48-49A0-9F4F-61E8378211C6}">
      <dsp:nvSpPr>
        <dsp:cNvPr id="0" name=""/>
        <dsp:cNvSpPr/>
      </dsp:nvSpPr>
      <dsp:spPr>
        <a:xfrm>
          <a:off x="389763" y="1619429"/>
          <a:ext cx="1301364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50" tIns="0" rIns="206250" bIns="0" numCol="1" spcCol="1270" anchor="ctr" anchorCtr="0">
          <a:noAutofit/>
        </a:bodyPr>
        <a:lstStyle/>
        <a:p>
          <a:pPr lvl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b="1" kern="1200" dirty="0"/>
            <a:t>第三步</a:t>
          </a:r>
        </a:p>
      </dsp:txBody>
      <dsp:txXfrm>
        <a:off x="414261" y="1643927"/>
        <a:ext cx="1252368" cy="452844"/>
      </dsp:txXfrm>
    </dsp:sp>
    <dsp:sp modelId="{C444C758-E164-47F3-840F-DC4C1ABE7B85}">
      <dsp:nvSpPr>
        <dsp:cNvPr id="0" name=""/>
        <dsp:cNvSpPr/>
      </dsp:nvSpPr>
      <dsp:spPr>
        <a:xfrm>
          <a:off x="0" y="2641470"/>
          <a:ext cx="7795260" cy="428400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4A369E-D60B-4A9C-9B15-3AC5DFD74FCB}">
      <dsp:nvSpPr>
        <dsp:cNvPr id="0" name=""/>
        <dsp:cNvSpPr/>
      </dsp:nvSpPr>
      <dsp:spPr>
        <a:xfrm>
          <a:off x="389763" y="2390550"/>
          <a:ext cx="1301364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50" tIns="0" rIns="206250" bIns="0" numCol="1" spcCol="1270" anchor="ctr" anchorCtr="0">
          <a:noAutofit/>
        </a:bodyPr>
        <a:lstStyle/>
        <a:p>
          <a:pPr lvl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b="1" kern="1200" dirty="0"/>
            <a:t>第四步</a:t>
          </a:r>
        </a:p>
      </dsp:txBody>
      <dsp:txXfrm>
        <a:off x="414261" y="2415048"/>
        <a:ext cx="1252368" cy="45284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469CD5-8BA0-4EAC-9011-540CAE689AFD}">
      <dsp:nvSpPr>
        <dsp:cNvPr id="0" name=""/>
        <dsp:cNvSpPr/>
      </dsp:nvSpPr>
      <dsp:spPr>
        <a:xfrm>
          <a:off x="0" y="328109"/>
          <a:ext cx="7795260" cy="428400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99" tIns="354076" rIns="604999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1700" kern="1200"/>
        </a:p>
      </dsp:txBody>
      <dsp:txXfrm>
        <a:off x="0" y="328109"/>
        <a:ext cx="7795260" cy="428400"/>
      </dsp:txXfrm>
    </dsp:sp>
    <dsp:sp modelId="{70978F3A-7CD9-48A3-9716-B3C8DE94A349}">
      <dsp:nvSpPr>
        <dsp:cNvPr id="0" name=""/>
        <dsp:cNvSpPr/>
      </dsp:nvSpPr>
      <dsp:spPr>
        <a:xfrm>
          <a:off x="389763" y="77189"/>
          <a:ext cx="1301364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50" tIns="0" rIns="206250" bIns="0" numCol="1" spcCol="1270" anchor="ctr" anchorCtr="0">
          <a:noAutofit/>
        </a:bodyPr>
        <a:lstStyle/>
        <a:p>
          <a:pPr lvl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b="1" kern="1200" dirty="0"/>
            <a:t>第一步</a:t>
          </a:r>
        </a:p>
      </dsp:txBody>
      <dsp:txXfrm>
        <a:off x="414261" y="101687"/>
        <a:ext cx="1252368" cy="452844"/>
      </dsp:txXfrm>
    </dsp:sp>
    <dsp:sp modelId="{AC17E7DA-7560-4724-BCFA-1252E788EF52}">
      <dsp:nvSpPr>
        <dsp:cNvPr id="0" name=""/>
        <dsp:cNvSpPr/>
      </dsp:nvSpPr>
      <dsp:spPr>
        <a:xfrm>
          <a:off x="0" y="1099229"/>
          <a:ext cx="7795260" cy="428400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6D11A4-1041-40F8-87B8-DED0F54BFFE0}">
      <dsp:nvSpPr>
        <dsp:cNvPr id="0" name=""/>
        <dsp:cNvSpPr/>
      </dsp:nvSpPr>
      <dsp:spPr>
        <a:xfrm>
          <a:off x="389763" y="848310"/>
          <a:ext cx="1301364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50" tIns="0" rIns="206250" bIns="0" numCol="1" spcCol="1270" anchor="ctr" anchorCtr="0">
          <a:noAutofit/>
        </a:bodyPr>
        <a:lstStyle/>
        <a:p>
          <a:pPr lvl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b="1" kern="1200" dirty="0"/>
            <a:t>第二步</a:t>
          </a:r>
        </a:p>
      </dsp:txBody>
      <dsp:txXfrm>
        <a:off x="414261" y="872808"/>
        <a:ext cx="1252368" cy="452844"/>
      </dsp:txXfrm>
    </dsp:sp>
    <dsp:sp modelId="{E1A49483-BF5E-468C-8E26-DD348C44E747}">
      <dsp:nvSpPr>
        <dsp:cNvPr id="0" name=""/>
        <dsp:cNvSpPr/>
      </dsp:nvSpPr>
      <dsp:spPr>
        <a:xfrm>
          <a:off x="0" y="1870350"/>
          <a:ext cx="7795260" cy="428400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F8F3E0-1B48-49A0-9F4F-61E8378211C6}">
      <dsp:nvSpPr>
        <dsp:cNvPr id="0" name=""/>
        <dsp:cNvSpPr/>
      </dsp:nvSpPr>
      <dsp:spPr>
        <a:xfrm>
          <a:off x="389763" y="1619429"/>
          <a:ext cx="1301364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50" tIns="0" rIns="206250" bIns="0" numCol="1" spcCol="1270" anchor="ctr" anchorCtr="0">
          <a:noAutofit/>
        </a:bodyPr>
        <a:lstStyle/>
        <a:p>
          <a:pPr lvl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b="1" kern="1200" dirty="0"/>
            <a:t>第三步</a:t>
          </a:r>
        </a:p>
      </dsp:txBody>
      <dsp:txXfrm>
        <a:off x="414261" y="1643927"/>
        <a:ext cx="1252368" cy="452844"/>
      </dsp:txXfrm>
    </dsp:sp>
    <dsp:sp modelId="{C444C758-E164-47F3-840F-DC4C1ABE7B85}">
      <dsp:nvSpPr>
        <dsp:cNvPr id="0" name=""/>
        <dsp:cNvSpPr/>
      </dsp:nvSpPr>
      <dsp:spPr>
        <a:xfrm>
          <a:off x="0" y="2641470"/>
          <a:ext cx="7795260" cy="428400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4A369E-D60B-4A9C-9B15-3AC5DFD74FCB}">
      <dsp:nvSpPr>
        <dsp:cNvPr id="0" name=""/>
        <dsp:cNvSpPr/>
      </dsp:nvSpPr>
      <dsp:spPr>
        <a:xfrm>
          <a:off x="389763" y="2390550"/>
          <a:ext cx="1301364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50" tIns="0" rIns="206250" bIns="0" numCol="1" spcCol="1270" anchor="ctr" anchorCtr="0">
          <a:noAutofit/>
        </a:bodyPr>
        <a:lstStyle/>
        <a:p>
          <a:pPr lvl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b="1" kern="1200" dirty="0"/>
            <a:t>第四步</a:t>
          </a:r>
        </a:p>
      </dsp:txBody>
      <dsp:txXfrm>
        <a:off x="414261" y="2415048"/>
        <a:ext cx="1252368" cy="452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#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#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#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#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#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#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#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#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#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#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#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#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#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#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DE7DF6-C895-4E53-B71A-F20B4CC8237B}" type="datetimeFigureOut">
              <a:rPr lang="zh-CN" altLang="en-US" smtClean="0">
                <a:ea typeface="微软雅黑" panose="020B0503020204020204" pitchFamily="34" charset="-122"/>
              </a:rPr>
            </a:fld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44FD6-F94A-461E-99AC-D29D4ACC8083}" type="slidenum">
              <a:rPr lang="zh-CN" altLang="en-US" smtClean="0">
                <a:ea typeface="微软雅黑" panose="020B0503020204020204" pitchFamily="34" charset="-122"/>
              </a:rPr>
            </a:fld>
            <a:endParaRPr lang="zh-CN" altLang="en-US"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422EFC78-32FE-4758-B504-92B4D0B9F0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84C1B800-BCBD-4262-B579-5F77D9EE255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5E1B-70AA-4D6D-A851-01FA6AD8BF9A}" type="datetime1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5A926-9446-4F62-9ECE-08A9B18F975E}" type="datetime1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E336F-82DC-4654-9554-07866832948F}" type="datetime1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3B142-B2B8-4750-964D-A3BDE93F3EF2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838B-5E56-4490-B16F-070FD98B5E3F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fld id="{4C82377E-F97D-47AE-AC5E-84E924FDA804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fld id="{67C3AAF4-1844-4EEA-8132-22A06EE6489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fld id="{8509C01B-2147-4857-BC9C-29BBF313931D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fld id="{F9AD98D2-E8AF-49B1-9C8C-175DE0A5BE7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701675" y="233363"/>
            <a:ext cx="7829550" cy="57594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1675" y="233363"/>
            <a:ext cx="7829550" cy="59531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701675" y="1628775"/>
            <a:ext cx="7829550" cy="4364038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5" r="15524" b="21730"/>
          <a:stretch>
            <a:fillRect/>
          </a:stretch>
        </p:blipFill>
        <p:spPr>
          <a:xfrm>
            <a:off x="396" y="3389050"/>
            <a:ext cx="9143604" cy="346895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 userDrawn="1"/>
        </p:nvSpPr>
        <p:spPr>
          <a:xfrm>
            <a:off x="0" y="0"/>
            <a:ext cx="9144000" cy="101600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BA8EB-3E98-45DF-95F9-20499AB89BB5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4B168-BF23-49EB-A4EA-A33054B30FF3}" type="datetime1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B3E32-CF70-4BAE-9C47-A15603A9F1F6}" type="datetime1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95835-E83C-4B3D-BEF0-E2AC128A0F5B}" type="datetime1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33AF3-DAC5-4E98-94B6-B2F606A2A076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3.xml"/><Relationship Id="rId4" Type="http://schemas.openxmlformats.org/officeDocument/2006/relationships/diagramColors" Target="../diagrams/colors3.xml"/><Relationship Id="rId3" Type="http://schemas.openxmlformats.org/officeDocument/2006/relationships/diagramQuickStyle" Target="../diagrams/quickStyle3.xml"/><Relationship Id="rId2" Type="http://schemas.openxmlformats.org/officeDocument/2006/relationships/diagramLayout" Target="../diagrams/layout3.xml"/><Relationship Id="rId1" Type="http://schemas.openxmlformats.org/officeDocument/2006/relationships/diagramData" Target="../diagrams/data3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4.xml"/><Relationship Id="rId4" Type="http://schemas.openxmlformats.org/officeDocument/2006/relationships/diagramColors" Target="../diagrams/colors4.xml"/><Relationship Id="rId3" Type="http://schemas.openxmlformats.org/officeDocument/2006/relationships/diagramQuickStyle" Target="../diagrams/quickStyle4.xml"/><Relationship Id="rId2" Type="http://schemas.openxmlformats.org/officeDocument/2006/relationships/diagramLayout" Target="../diagrams/layout4.xml"/><Relationship Id="rId1" Type="http://schemas.openxmlformats.org/officeDocument/2006/relationships/diagramData" Target="../diagrams/data4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5.xml"/><Relationship Id="rId4" Type="http://schemas.openxmlformats.org/officeDocument/2006/relationships/diagramColors" Target="../diagrams/colors5.xml"/><Relationship Id="rId3" Type="http://schemas.openxmlformats.org/officeDocument/2006/relationships/diagramQuickStyle" Target="../diagrams/quickStyle5.xml"/><Relationship Id="rId2" Type="http://schemas.openxmlformats.org/officeDocument/2006/relationships/diagramLayout" Target="../diagrams/layout5.xml"/><Relationship Id="rId1" Type="http://schemas.openxmlformats.org/officeDocument/2006/relationships/diagramData" Target="../diagrams/data5.x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6.xml"/><Relationship Id="rId4" Type="http://schemas.openxmlformats.org/officeDocument/2006/relationships/diagramColors" Target="../diagrams/colors6.xml"/><Relationship Id="rId3" Type="http://schemas.openxmlformats.org/officeDocument/2006/relationships/diagramQuickStyle" Target="../diagrams/quickStyle6.xml"/><Relationship Id="rId2" Type="http://schemas.openxmlformats.org/officeDocument/2006/relationships/diagramLayout" Target="../diagrams/layout6.xml"/><Relationship Id="rId1" Type="http://schemas.openxmlformats.org/officeDocument/2006/relationships/diagramData" Target="../diagrams/data6.xml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7.xml"/><Relationship Id="rId4" Type="http://schemas.openxmlformats.org/officeDocument/2006/relationships/diagramColors" Target="../diagrams/colors7.xml"/><Relationship Id="rId3" Type="http://schemas.openxmlformats.org/officeDocument/2006/relationships/diagramQuickStyle" Target="../diagrams/quickStyle7.xml"/><Relationship Id="rId2" Type="http://schemas.openxmlformats.org/officeDocument/2006/relationships/diagramLayout" Target="../diagrams/layout7.xml"/><Relationship Id="rId1" Type="http://schemas.openxmlformats.org/officeDocument/2006/relationships/diagramData" Target="../diagrams/data7.xml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8.xml"/><Relationship Id="rId4" Type="http://schemas.openxmlformats.org/officeDocument/2006/relationships/diagramColors" Target="../diagrams/colors8.xml"/><Relationship Id="rId3" Type="http://schemas.openxmlformats.org/officeDocument/2006/relationships/diagramQuickStyle" Target="../diagrams/quickStyle8.xml"/><Relationship Id="rId2" Type="http://schemas.openxmlformats.org/officeDocument/2006/relationships/diagramLayout" Target="../diagrams/layout8.xml"/><Relationship Id="rId1" Type="http://schemas.openxmlformats.org/officeDocument/2006/relationships/diagramData" Target="../diagrams/data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9.xml"/><Relationship Id="rId4" Type="http://schemas.openxmlformats.org/officeDocument/2006/relationships/diagramColors" Target="../diagrams/colors9.xml"/><Relationship Id="rId3" Type="http://schemas.openxmlformats.org/officeDocument/2006/relationships/diagramQuickStyle" Target="../diagrams/quickStyle9.xml"/><Relationship Id="rId2" Type="http://schemas.openxmlformats.org/officeDocument/2006/relationships/diagramLayout" Target="../diagrams/layout9.xml"/><Relationship Id="rId1" Type="http://schemas.openxmlformats.org/officeDocument/2006/relationships/diagramData" Target="../diagrams/data9.xml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0.xml"/><Relationship Id="rId4" Type="http://schemas.openxmlformats.org/officeDocument/2006/relationships/diagramColors" Target="../diagrams/colors10.xml"/><Relationship Id="rId3" Type="http://schemas.openxmlformats.org/officeDocument/2006/relationships/diagramQuickStyle" Target="../diagrams/quickStyle10.xml"/><Relationship Id="rId2" Type="http://schemas.openxmlformats.org/officeDocument/2006/relationships/diagramLayout" Target="../diagrams/layout10.xml"/><Relationship Id="rId1" Type="http://schemas.openxmlformats.org/officeDocument/2006/relationships/diagramData" Target="../diagrams/data10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0.png"/><Relationship Id="rId7" Type="http://schemas.openxmlformats.org/officeDocument/2006/relationships/image" Target="../media/image9.png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diagramQuickStyle" Target="../diagrams/quickStyle11.xml"/><Relationship Id="rId8" Type="http://schemas.openxmlformats.org/officeDocument/2006/relationships/diagramLayout" Target="../diagrams/layout11.xml"/><Relationship Id="rId7" Type="http://schemas.openxmlformats.org/officeDocument/2006/relationships/diagramData" Target="../diagrams/data11.xml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2" Type="http://schemas.openxmlformats.org/officeDocument/2006/relationships/slideLayout" Target="../slideLayouts/slideLayout2.xml"/><Relationship Id="rId11" Type="http://schemas.microsoft.com/office/2007/relationships/diagramDrawing" Target="../diagrams/drawing11.xml"/><Relationship Id="rId10" Type="http://schemas.openxmlformats.org/officeDocument/2006/relationships/diagramColors" Target="../diagrams/colors11.xml"/><Relationship Id="rId1" Type="http://schemas.openxmlformats.org/officeDocument/2006/relationships/tags" Target="../tags/tag35.xml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diagramQuickStyle" Target="../diagrams/quickStyle12.xml"/><Relationship Id="rId8" Type="http://schemas.openxmlformats.org/officeDocument/2006/relationships/diagramLayout" Target="../diagrams/layout12.xml"/><Relationship Id="rId7" Type="http://schemas.openxmlformats.org/officeDocument/2006/relationships/diagramData" Target="../diagrams/data12.xml"/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2" Type="http://schemas.openxmlformats.org/officeDocument/2006/relationships/slideLayout" Target="../slideLayouts/slideLayout2.xml"/><Relationship Id="rId11" Type="http://schemas.microsoft.com/office/2007/relationships/diagramDrawing" Target="../diagrams/drawing12.xml"/><Relationship Id="rId10" Type="http://schemas.openxmlformats.org/officeDocument/2006/relationships/diagramColors" Target="../diagrams/colors12.xml"/><Relationship Id="rId1" Type="http://schemas.openxmlformats.org/officeDocument/2006/relationships/tags" Target="../tags/tag41.xml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diagramQuickStyle" Target="../diagrams/quickStyle13.xml"/><Relationship Id="rId8" Type="http://schemas.openxmlformats.org/officeDocument/2006/relationships/diagramLayout" Target="../diagrams/layout13.xml"/><Relationship Id="rId7" Type="http://schemas.openxmlformats.org/officeDocument/2006/relationships/diagramData" Target="../diagrams/data13.xml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2" Type="http://schemas.openxmlformats.org/officeDocument/2006/relationships/slideLayout" Target="../slideLayouts/slideLayout2.xml"/><Relationship Id="rId11" Type="http://schemas.microsoft.com/office/2007/relationships/diagramDrawing" Target="../diagrams/drawing13.xml"/><Relationship Id="rId10" Type="http://schemas.openxmlformats.org/officeDocument/2006/relationships/diagramColors" Target="../diagrams/colors13.xml"/><Relationship Id="rId1" Type="http://schemas.openxmlformats.org/officeDocument/2006/relationships/tags" Target="../tags/tag47.xml"/></Relationships>
</file>

<file path=ppt/slides/_rels/slide2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58.xml"/><Relationship Id="rId5" Type="http://schemas.openxmlformats.org/officeDocument/2006/relationships/tags" Target="../tags/tag57.xml"/><Relationship Id="rId4" Type="http://schemas.openxmlformats.org/officeDocument/2006/relationships/tags" Target="../tags/tag56.xml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diagramQuickStyle" Target="../diagrams/quickStyle14.xml"/><Relationship Id="rId8" Type="http://schemas.openxmlformats.org/officeDocument/2006/relationships/diagramLayout" Target="../diagrams/layout14.xml"/><Relationship Id="rId7" Type="http://schemas.openxmlformats.org/officeDocument/2006/relationships/diagramData" Target="../diagrams/data14.xml"/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2" Type="http://schemas.openxmlformats.org/officeDocument/2006/relationships/slideLayout" Target="../slideLayouts/slideLayout2.xml"/><Relationship Id="rId11" Type="http://schemas.microsoft.com/office/2007/relationships/diagramDrawing" Target="../diagrams/drawing14.xml"/><Relationship Id="rId10" Type="http://schemas.openxmlformats.org/officeDocument/2006/relationships/diagramColors" Target="../diagrams/colors14.xml"/><Relationship Id="rId1" Type="http://schemas.openxmlformats.org/officeDocument/2006/relationships/tags" Target="../tags/tag5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hyperlink" Target="http://www.cstor.cn/proTextdetail_11007.html" TargetMode="External"/><Relationship Id="rId4" Type="http://schemas.openxmlformats.org/officeDocument/2006/relationships/image" Target="../media/image15.jpeg"/><Relationship Id="rId3" Type="http://schemas.openxmlformats.org/officeDocument/2006/relationships/hyperlink" Target="http://www.cstor.cn/proTextdetail_12031.html" TargetMode="External"/><Relationship Id="rId2" Type="http://schemas.openxmlformats.org/officeDocument/2006/relationships/image" Target="../media/image14.jpeg"/><Relationship Id="rId1" Type="http://schemas.openxmlformats.org/officeDocument/2006/relationships/hyperlink" Target="http://www.cstor.cn/proTextdetail_10766.html" TargetMode="Externa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3.jpeg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3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9" Type="http://schemas.openxmlformats.org/officeDocument/2006/relationships/hyperlink" Target="http://www.dlworld.cn/" TargetMode="External"/><Relationship Id="rId8" Type="http://schemas.openxmlformats.org/officeDocument/2006/relationships/image" Target="../media/image32.png"/><Relationship Id="rId7" Type="http://schemas.openxmlformats.org/officeDocument/2006/relationships/hyperlink" Target="http://www.chinarobots.cn/" TargetMode="External"/><Relationship Id="rId6" Type="http://schemas.openxmlformats.org/officeDocument/2006/relationships/image" Target="../media/image31.png"/><Relationship Id="rId5" Type="http://schemas.openxmlformats.org/officeDocument/2006/relationships/hyperlink" Target="http://www.chinaaiworld.cn/" TargetMode="External"/><Relationship Id="rId4" Type="http://schemas.openxmlformats.org/officeDocument/2006/relationships/image" Target="../media/image30.png"/><Relationship Id="rId3" Type="http://schemas.openxmlformats.org/officeDocument/2006/relationships/hyperlink" Target="http://www.chinacloud.cn/" TargetMode="External"/><Relationship Id="rId27" Type="http://schemas.openxmlformats.org/officeDocument/2006/relationships/slideLayout" Target="../slideLayouts/slideLayout2.xml"/><Relationship Id="rId26" Type="http://schemas.openxmlformats.org/officeDocument/2006/relationships/image" Target="../media/image42.png"/><Relationship Id="rId25" Type="http://schemas.openxmlformats.org/officeDocument/2006/relationships/image" Target="../media/image41.png"/><Relationship Id="rId24" Type="http://schemas.openxmlformats.org/officeDocument/2006/relationships/hyperlink" Target="http://www.envicloud.cn/" TargetMode="External"/><Relationship Id="rId23" Type="http://schemas.openxmlformats.org/officeDocument/2006/relationships/image" Target="../media/image40.png"/><Relationship Id="rId22" Type="http://schemas.openxmlformats.org/officeDocument/2006/relationships/image" Target="../media/image39.png"/><Relationship Id="rId21" Type="http://schemas.openxmlformats.org/officeDocument/2006/relationships/hyperlink" Target="http://www.wanwuyun.com/" TargetMode="External"/><Relationship Id="rId20" Type="http://schemas.openxmlformats.org/officeDocument/2006/relationships/image" Target="../media/image38.png"/><Relationship Id="rId2" Type="http://schemas.openxmlformats.org/officeDocument/2006/relationships/image" Target="../media/image29.png"/><Relationship Id="rId19" Type="http://schemas.openxmlformats.org/officeDocument/2006/relationships/hyperlink" Target="http://www.smartcitychina.cn/" TargetMode="External"/><Relationship Id="rId18" Type="http://schemas.openxmlformats.org/officeDocument/2006/relationships/image" Target="../media/image37.png"/><Relationship Id="rId17" Type="http://schemas.openxmlformats.org/officeDocument/2006/relationships/hyperlink" Target="http://www.netofthings.cn/" TargetMode="External"/><Relationship Id="rId16" Type="http://schemas.openxmlformats.org/officeDocument/2006/relationships/image" Target="../media/image36.png"/><Relationship Id="rId15" Type="http://schemas.openxmlformats.org/officeDocument/2006/relationships/hyperlink" Target="http://www.thebigdata.cn/" TargetMode="External"/><Relationship Id="rId14" Type="http://schemas.openxmlformats.org/officeDocument/2006/relationships/image" Target="../media/image35.png"/><Relationship Id="rId13" Type="http://schemas.openxmlformats.org/officeDocument/2006/relationships/hyperlink" Target="http://www.worldstor.cn/" TargetMode="External"/><Relationship Id="rId12" Type="http://schemas.openxmlformats.org/officeDocument/2006/relationships/image" Target="../media/image34.png"/><Relationship Id="rId11" Type="http://schemas.openxmlformats.org/officeDocument/2006/relationships/hyperlink" Target="http://www.pm25.org.cn/" TargetMode="External"/><Relationship Id="rId10" Type="http://schemas.openxmlformats.org/officeDocument/2006/relationships/image" Target="../media/image33.png"/><Relationship Id="rId1" Type="http://schemas.openxmlformats.org/officeDocument/2006/relationships/hyperlink" Target="http://www.chinaznyj.com/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1658620" y="2209165"/>
            <a:ext cx="6269990" cy="86400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-7143" y="-9147"/>
            <a:ext cx="9158090" cy="3821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7929" y="38314"/>
            <a:ext cx="243528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350" dirty="0" smtClean="0">
                <a:solidFill>
                  <a:schemeClr val="bg1"/>
                </a:solidFill>
              </a:rPr>
              <a:t>大数据应用人才培养系列教材</a:t>
            </a:r>
            <a:endParaRPr lang="zh-CN" altLang="en-US" sz="1350" dirty="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319511" y="720005"/>
            <a:ext cx="6504978" cy="132207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8000" b="1" spc="300" dirty="0" smtClean="0">
                <a:ln w="11430"/>
                <a:solidFill>
                  <a:srgbClr val="3D89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数据清洗</a:t>
            </a:r>
            <a:endParaRPr lang="zh-CN" altLang="en-US" sz="8000" b="1" spc="300" dirty="0" smtClean="0">
              <a:ln w="11430"/>
              <a:solidFill>
                <a:srgbClr val="3D89B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143" y="3240900"/>
            <a:ext cx="8496050" cy="307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8790317" y="3240900"/>
            <a:ext cx="368541" cy="307100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768" y="6337300"/>
            <a:ext cx="2217463" cy="520700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1410335" y="2209165"/>
            <a:ext cx="259715" cy="86487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000066"/>
              </a:solidFill>
            </a:endParaRPr>
          </a:p>
        </p:txBody>
      </p:sp>
      <p:sp>
        <p:nvSpPr>
          <p:cNvPr id="28" name="TextBox 6"/>
          <p:cNvSpPr txBox="1"/>
          <p:nvPr/>
        </p:nvSpPr>
        <p:spPr>
          <a:xfrm>
            <a:off x="1670340" y="2297556"/>
            <a:ext cx="6270084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刘  鹏    张  燕    总主编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extBox 6"/>
          <p:cNvSpPr txBox="1"/>
          <p:nvPr/>
        </p:nvSpPr>
        <p:spPr>
          <a:xfrm>
            <a:off x="1670340" y="2634610"/>
            <a:ext cx="6270084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李法平    主编                            陈潇潇    副主编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Freeform 25"/>
          <p:cNvSpPr>
            <a:spLocks noEditPoints="1"/>
          </p:cNvSpPr>
          <p:nvPr/>
        </p:nvSpPr>
        <p:spPr bwMode="auto">
          <a:xfrm>
            <a:off x="3130713" y="2405963"/>
            <a:ext cx="130969" cy="119856"/>
          </a:xfrm>
          <a:custGeom>
            <a:avLst/>
            <a:gdLst>
              <a:gd name="T0" fmla="*/ 35 w 70"/>
              <a:gd name="T1" fmla="*/ 0 h 64"/>
              <a:gd name="T2" fmla="*/ 12 w 70"/>
              <a:gd name="T3" fmla="*/ 10 h 64"/>
              <a:gd name="T4" fmla="*/ 12 w 70"/>
              <a:gd name="T5" fmla="*/ 55 h 64"/>
              <a:gd name="T6" fmla="*/ 35 w 70"/>
              <a:gd name="T7" fmla="*/ 64 h 64"/>
              <a:gd name="T8" fmla="*/ 57 w 70"/>
              <a:gd name="T9" fmla="*/ 55 h 64"/>
              <a:gd name="T10" fmla="*/ 57 w 70"/>
              <a:gd name="T11" fmla="*/ 10 h 64"/>
              <a:gd name="T12" fmla="*/ 35 w 70"/>
              <a:gd name="T13" fmla="*/ 0 h 64"/>
              <a:gd name="T14" fmla="*/ 54 w 70"/>
              <a:gd name="T15" fmla="*/ 52 h 64"/>
              <a:gd name="T16" fmla="*/ 35 w 70"/>
              <a:gd name="T17" fmla="*/ 60 h 64"/>
              <a:gd name="T18" fmla="*/ 15 w 70"/>
              <a:gd name="T19" fmla="*/ 52 h 64"/>
              <a:gd name="T20" fmla="*/ 7 w 70"/>
              <a:gd name="T21" fmla="*/ 32 h 64"/>
              <a:gd name="T22" fmla="*/ 15 w 70"/>
              <a:gd name="T23" fmla="*/ 13 h 64"/>
              <a:gd name="T24" fmla="*/ 35 w 70"/>
              <a:gd name="T25" fmla="*/ 5 h 64"/>
              <a:gd name="T26" fmla="*/ 54 w 70"/>
              <a:gd name="T27" fmla="*/ 13 h 64"/>
              <a:gd name="T28" fmla="*/ 62 w 70"/>
              <a:gd name="T29" fmla="*/ 32 h 64"/>
              <a:gd name="T30" fmla="*/ 54 w 70"/>
              <a:gd name="T31" fmla="*/ 5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0" h="64">
                <a:moveTo>
                  <a:pt x="35" y="0"/>
                </a:moveTo>
                <a:cubicBezTo>
                  <a:pt x="26" y="0"/>
                  <a:pt x="18" y="4"/>
                  <a:pt x="12" y="10"/>
                </a:cubicBezTo>
                <a:cubicBezTo>
                  <a:pt x="0" y="22"/>
                  <a:pt x="0" y="42"/>
                  <a:pt x="12" y="55"/>
                </a:cubicBezTo>
                <a:cubicBezTo>
                  <a:pt x="18" y="61"/>
                  <a:pt x="26" y="64"/>
                  <a:pt x="35" y="64"/>
                </a:cubicBezTo>
                <a:cubicBezTo>
                  <a:pt x="43" y="64"/>
                  <a:pt x="51" y="61"/>
                  <a:pt x="57" y="55"/>
                </a:cubicBezTo>
                <a:cubicBezTo>
                  <a:pt x="70" y="42"/>
                  <a:pt x="70" y="22"/>
                  <a:pt x="57" y="10"/>
                </a:cubicBezTo>
                <a:cubicBezTo>
                  <a:pt x="51" y="4"/>
                  <a:pt x="43" y="0"/>
                  <a:pt x="35" y="0"/>
                </a:cubicBezTo>
                <a:close/>
                <a:moveTo>
                  <a:pt x="54" y="52"/>
                </a:moveTo>
                <a:cubicBezTo>
                  <a:pt x="49" y="57"/>
                  <a:pt x="42" y="60"/>
                  <a:pt x="35" y="60"/>
                </a:cubicBezTo>
                <a:cubicBezTo>
                  <a:pt x="27" y="60"/>
                  <a:pt x="21" y="57"/>
                  <a:pt x="15" y="52"/>
                </a:cubicBezTo>
                <a:cubicBezTo>
                  <a:pt x="10" y="46"/>
                  <a:pt x="7" y="40"/>
                  <a:pt x="7" y="32"/>
                </a:cubicBezTo>
                <a:cubicBezTo>
                  <a:pt x="7" y="25"/>
                  <a:pt x="10" y="18"/>
                  <a:pt x="15" y="13"/>
                </a:cubicBezTo>
                <a:cubicBezTo>
                  <a:pt x="21" y="8"/>
                  <a:pt x="27" y="5"/>
                  <a:pt x="35" y="5"/>
                </a:cubicBezTo>
                <a:cubicBezTo>
                  <a:pt x="42" y="5"/>
                  <a:pt x="49" y="8"/>
                  <a:pt x="54" y="13"/>
                </a:cubicBezTo>
                <a:cubicBezTo>
                  <a:pt x="59" y="18"/>
                  <a:pt x="62" y="25"/>
                  <a:pt x="62" y="32"/>
                </a:cubicBezTo>
                <a:cubicBezTo>
                  <a:pt x="62" y="40"/>
                  <a:pt x="59" y="46"/>
                  <a:pt x="54" y="52"/>
                </a:cubicBezTo>
                <a:close/>
              </a:path>
            </a:pathLst>
          </a:custGeom>
          <a:solidFill>
            <a:srgbClr val="505A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11" name="Freeform 25"/>
          <p:cNvSpPr>
            <a:spLocks noEditPoints="1"/>
          </p:cNvSpPr>
          <p:nvPr/>
        </p:nvSpPr>
        <p:spPr bwMode="auto">
          <a:xfrm>
            <a:off x="2443008" y="2743148"/>
            <a:ext cx="130969" cy="119856"/>
          </a:xfrm>
          <a:custGeom>
            <a:avLst/>
            <a:gdLst>
              <a:gd name="T0" fmla="*/ 35 w 70"/>
              <a:gd name="T1" fmla="*/ 0 h 64"/>
              <a:gd name="T2" fmla="*/ 12 w 70"/>
              <a:gd name="T3" fmla="*/ 10 h 64"/>
              <a:gd name="T4" fmla="*/ 12 w 70"/>
              <a:gd name="T5" fmla="*/ 55 h 64"/>
              <a:gd name="T6" fmla="*/ 35 w 70"/>
              <a:gd name="T7" fmla="*/ 64 h 64"/>
              <a:gd name="T8" fmla="*/ 57 w 70"/>
              <a:gd name="T9" fmla="*/ 55 h 64"/>
              <a:gd name="T10" fmla="*/ 57 w 70"/>
              <a:gd name="T11" fmla="*/ 10 h 64"/>
              <a:gd name="T12" fmla="*/ 35 w 70"/>
              <a:gd name="T13" fmla="*/ 0 h 64"/>
              <a:gd name="T14" fmla="*/ 54 w 70"/>
              <a:gd name="T15" fmla="*/ 52 h 64"/>
              <a:gd name="T16" fmla="*/ 35 w 70"/>
              <a:gd name="T17" fmla="*/ 60 h 64"/>
              <a:gd name="T18" fmla="*/ 15 w 70"/>
              <a:gd name="T19" fmla="*/ 52 h 64"/>
              <a:gd name="T20" fmla="*/ 7 w 70"/>
              <a:gd name="T21" fmla="*/ 32 h 64"/>
              <a:gd name="T22" fmla="*/ 15 w 70"/>
              <a:gd name="T23" fmla="*/ 13 h 64"/>
              <a:gd name="T24" fmla="*/ 35 w 70"/>
              <a:gd name="T25" fmla="*/ 5 h 64"/>
              <a:gd name="T26" fmla="*/ 54 w 70"/>
              <a:gd name="T27" fmla="*/ 13 h 64"/>
              <a:gd name="T28" fmla="*/ 62 w 70"/>
              <a:gd name="T29" fmla="*/ 32 h 64"/>
              <a:gd name="T30" fmla="*/ 54 w 70"/>
              <a:gd name="T31" fmla="*/ 5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0" h="64">
                <a:moveTo>
                  <a:pt x="35" y="0"/>
                </a:moveTo>
                <a:cubicBezTo>
                  <a:pt x="26" y="0"/>
                  <a:pt x="18" y="4"/>
                  <a:pt x="12" y="10"/>
                </a:cubicBezTo>
                <a:cubicBezTo>
                  <a:pt x="0" y="22"/>
                  <a:pt x="0" y="42"/>
                  <a:pt x="12" y="55"/>
                </a:cubicBezTo>
                <a:cubicBezTo>
                  <a:pt x="18" y="61"/>
                  <a:pt x="26" y="64"/>
                  <a:pt x="35" y="64"/>
                </a:cubicBezTo>
                <a:cubicBezTo>
                  <a:pt x="43" y="64"/>
                  <a:pt x="51" y="61"/>
                  <a:pt x="57" y="55"/>
                </a:cubicBezTo>
                <a:cubicBezTo>
                  <a:pt x="70" y="42"/>
                  <a:pt x="70" y="22"/>
                  <a:pt x="57" y="10"/>
                </a:cubicBezTo>
                <a:cubicBezTo>
                  <a:pt x="51" y="4"/>
                  <a:pt x="43" y="0"/>
                  <a:pt x="35" y="0"/>
                </a:cubicBezTo>
                <a:close/>
                <a:moveTo>
                  <a:pt x="54" y="52"/>
                </a:moveTo>
                <a:cubicBezTo>
                  <a:pt x="49" y="57"/>
                  <a:pt x="42" y="60"/>
                  <a:pt x="35" y="60"/>
                </a:cubicBezTo>
                <a:cubicBezTo>
                  <a:pt x="27" y="60"/>
                  <a:pt x="21" y="57"/>
                  <a:pt x="15" y="52"/>
                </a:cubicBezTo>
                <a:cubicBezTo>
                  <a:pt x="10" y="46"/>
                  <a:pt x="7" y="40"/>
                  <a:pt x="7" y="32"/>
                </a:cubicBezTo>
                <a:cubicBezTo>
                  <a:pt x="7" y="25"/>
                  <a:pt x="10" y="18"/>
                  <a:pt x="15" y="13"/>
                </a:cubicBezTo>
                <a:cubicBezTo>
                  <a:pt x="21" y="8"/>
                  <a:pt x="27" y="5"/>
                  <a:pt x="35" y="5"/>
                </a:cubicBezTo>
                <a:cubicBezTo>
                  <a:pt x="42" y="5"/>
                  <a:pt x="49" y="8"/>
                  <a:pt x="54" y="13"/>
                </a:cubicBezTo>
                <a:cubicBezTo>
                  <a:pt x="59" y="18"/>
                  <a:pt x="62" y="25"/>
                  <a:pt x="62" y="32"/>
                </a:cubicBezTo>
                <a:cubicBezTo>
                  <a:pt x="62" y="40"/>
                  <a:pt x="59" y="46"/>
                  <a:pt x="54" y="52"/>
                </a:cubicBezTo>
                <a:close/>
              </a:path>
            </a:pathLst>
          </a:custGeom>
          <a:solidFill>
            <a:srgbClr val="505A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3" name="Freeform 25"/>
          <p:cNvSpPr>
            <a:spLocks noEditPoints="1"/>
          </p:cNvSpPr>
          <p:nvPr/>
        </p:nvSpPr>
        <p:spPr bwMode="auto">
          <a:xfrm>
            <a:off x="5390043" y="2743148"/>
            <a:ext cx="130969" cy="119856"/>
          </a:xfrm>
          <a:custGeom>
            <a:avLst/>
            <a:gdLst>
              <a:gd name="T0" fmla="*/ 35 w 70"/>
              <a:gd name="T1" fmla="*/ 0 h 64"/>
              <a:gd name="T2" fmla="*/ 12 w 70"/>
              <a:gd name="T3" fmla="*/ 10 h 64"/>
              <a:gd name="T4" fmla="*/ 12 w 70"/>
              <a:gd name="T5" fmla="*/ 55 h 64"/>
              <a:gd name="T6" fmla="*/ 35 w 70"/>
              <a:gd name="T7" fmla="*/ 64 h 64"/>
              <a:gd name="T8" fmla="*/ 57 w 70"/>
              <a:gd name="T9" fmla="*/ 55 h 64"/>
              <a:gd name="T10" fmla="*/ 57 w 70"/>
              <a:gd name="T11" fmla="*/ 10 h 64"/>
              <a:gd name="T12" fmla="*/ 35 w 70"/>
              <a:gd name="T13" fmla="*/ 0 h 64"/>
              <a:gd name="T14" fmla="*/ 54 w 70"/>
              <a:gd name="T15" fmla="*/ 52 h 64"/>
              <a:gd name="T16" fmla="*/ 35 w 70"/>
              <a:gd name="T17" fmla="*/ 60 h 64"/>
              <a:gd name="T18" fmla="*/ 15 w 70"/>
              <a:gd name="T19" fmla="*/ 52 h 64"/>
              <a:gd name="T20" fmla="*/ 7 w 70"/>
              <a:gd name="T21" fmla="*/ 32 h 64"/>
              <a:gd name="T22" fmla="*/ 15 w 70"/>
              <a:gd name="T23" fmla="*/ 13 h 64"/>
              <a:gd name="T24" fmla="*/ 35 w 70"/>
              <a:gd name="T25" fmla="*/ 5 h 64"/>
              <a:gd name="T26" fmla="*/ 54 w 70"/>
              <a:gd name="T27" fmla="*/ 13 h 64"/>
              <a:gd name="T28" fmla="*/ 62 w 70"/>
              <a:gd name="T29" fmla="*/ 32 h 64"/>
              <a:gd name="T30" fmla="*/ 54 w 70"/>
              <a:gd name="T31" fmla="*/ 5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0" h="64">
                <a:moveTo>
                  <a:pt x="35" y="0"/>
                </a:moveTo>
                <a:cubicBezTo>
                  <a:pt x="26" y="0"/>
                  <a:pt x="18" y="4"/>
                  <a:pt x="12" y="10"/>
                </a:cubicBezTo>
                <a:cubicBezTo>
                  <a:pt x="0" y="22"/>
                  <a:pt x="0" y="42"/>
                  <a:pt x="12" y="55"/>
                </a:cubicBezTo>
                <a:cubicBezTo>
                  <a:pt x="18" y="61"/>
                  <a:pt x="26" y="64"/>
                  <a:pt x="35" y="64"/>
                </a:cubicBezTo>
                <a:cubicBezTo>
                  <a:pt x="43" y="64"/>
                  <a:pt x="51" y="61"/>
                  <a:pt x="57" y="55"/>
                </a:cubicBezTo>
                <a:cubicBezTo>
                  <a:pt x="70" y="42"/>
                  <a:pt x="70" y="22"/>
                  <a:pt x="57" y="10"/>
                </a:cubicBezTo>
                <a:cubicBezTo>
                  <a:pt x="51" y="4"/>
                  <a:pt x="43" y="0"/>
                  <a:pt x="35" y="0"/>
                </a:cubicBezTo>
                <a:close/>
                <a:moveTo>
                  <a:pt x="54" y="52"/>
                </a:moveTo>
                <a:cubicBezTo>
                  <a:pt x="49" y="57"/>
                  <a:pt x="42" y="60"/>
                  <a:pt x="35" y="60"/>
                </a:cubicBezTo>
                <a:cubicBezTo>
                  <a:pt x="27" y="60"/>
                  <a:pt x="21" y="57"/>
                  <a:pt x="15" y="52"/>
                </a:cubicBezTo>
                <a:cubicBezTo>
                  <a:pt x="10" y="46"/>
                  <a:pt x="7" y="40"/>
                  <a:pt x="7" y="32"/>
                </a:cubicBezTo>
                <a:cubicBezTo>
                  <a:pt x="7" y="25"/>
                  <a:pt x="10" y="18"/>
                  <a:pt x="15" y="13"/>
                </a:cubicBezTo>
                <a:cubicBezTo>
                  <a:pt x="21" y="8"/>
                  <a:pt x="27" y="5"/>
                  <a:pt x="35" y="5"/>
                </a:cubicBezTo>
                <a:cubicBezTo>
                  <a:pt x="42" y="5"/>
                  <a:pt x="49" y="8"/>
                  <a:pt x="54" y="13"/>
                </a:cubicBezTo>
                <a:cubicBezTo>
                  <a:pt x="59" y="18"/>
                  <a:pt x="62" y="25"/>
                  <a:pt x="62" y="32"/>
                </a:cubicBezTo>
                <a:cubicBezTo>
                  <a:pt x="62" y="40"/>
                  <a:pt x="59" y="46"/>
                  <a:pt x="54" y="52"/>
                </a:cubicBezTo>
                <a:close/>
              </a:path>
            </a:pathLst>
          </a:custGeom>
          <a:solidFill>
            <a:srgbClr val="505A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21" name="任意多边形 20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文本框 6"/>
          <p:cNvSpPr txBox="1"/>
          <p:nvPr/>
        </p:nvSpPr>
        <p:spPr>
          <a:xfrm>
            <a:off x="607500" y="177284"/>
            <a:ext cx="2665730" cy="3225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altLang="zh-CN" sz="2100" b="1" spc="225" dirty="0" smtClean="0">
                <a:solidFill>
                  <a:prstClr val="white"/>
                </a:solidFill>
                <a:sym typeface="+mn-ea"/>
              </a:rPr>
              <a:t>8.2 </a:t>
            </a:r>
            <a:r>
              <a:rPr lang="zh-CN" altLang="en-US" sz="2100" b="1" spc="225" dirty="0" smtClean="0">
                <a:solidFill>
                  <a:prstClr val="white"/>
                </a:solidFill>
                <a:sym typeface="+mn-ea"/>
              </a:rPr>
              <a:t>数据库数据清洗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29" name="Freeform 142"/>
          <p:cNvSpPr>
            <a:spLocks noEditPoints="1"/>
          </p:cNvSpPr>
          <p:nvPr/>
        </p:nvSpPr>
        <p:spPr bwMode="auto">
          <a:xfrm>
            <a:off x="126487" y="216716"/>
            <a:ext cx="382471" cy="244300"/>
          </a:xfrm>
          <a:custGeom>
            <a:avLst/>
            <a:gdLst>
              <a:gd name="T0" fmla="*/ 108 w 128"/>
              <a:gd name="T1" fmla="*/ 26 h 88"/>
              <a:gd name="T2" fmla="*/ 75 w 128"/>
              <a:gd name="T3" fmla="*/ 0 h 88"/>
              <a:gd name="T4" fmla="*/ 46 w 128"/>
              <a:gd name="T5" fmla="*/ 15 h 88"/>
              <a:gd name="T6" fmla="*/ 34 w 128"/>
              <a:gd name="T7" fmla="*/ 11 h 88"/>
              <a:gd name="T8" fmla="*/ 15 w 128"/>
              <a:gd name="T9" fmla="*/ 30 h 88"/>
              <a:gd name="T10" fmla="*/ 16 w 128"/>
              <a:gd name="T11" fmla="*/ 35 h 88"/>
              <a:gd name="T12" fmla="*/ 0 w 128"/>
              <a:gd name="T13" fmla="*/ 61 h 88"/>
              <a:gd name="T14" fmla="*/ 27 w 128"/>
              <a:gd name="T15" fmla="*/ 88 h 88"/>
              <a:gd name="T16" fmla="*/ 96 w 128"/>
              <a:gd name="T17" fmla="*/ 88 h 88"/>
              <a:gd name="T18" fmla="*/ 128 w 128"/>
              <a:gd name="T19" fmla="*/ 56 h 88"/>
              <a:gd name="T20" fmla="*/ 108 w 128"/>
              <a:gd name="T21" fmla="*/ 26 h 88"/>
              <a:gd name="T22" fmla="*/ 44 w 128"/>
              <a:gd name="T23" fmla="*/ 50 h 88"/>
              <a:gd name="T24" fmla="*/ 66 w 128"/>
              <a:gd name="T25" fmla="*/ 28 h 88"/>
              <a:gd name="T26" fmla="*/ 80 w 128"/>
              <a:gd name="T27" fmla="*/ 32 h 88"/>
              <a:gd name="T28" fmla="*/ 84 w 128"/>
              <a:gd name="T29" fmla="*/ 28 h 88"/>
              <a:gd name="T30" fmla="*/ 84 w 128"/>
              <a:gd name="T31" fmla="*/ 42 h 88"/>
              <a:gd name="T32" fmla="*/ 70 w 128"/>
              <a:gd name="T33" fmla="*/ 42 h 88"/>
              <a:gd name="T34" fmla="*/ 75 w 128"/>
              <a:gd name="T35" fmla="*/ 37 h 88"/>
              <a:gd name="T36" fmla="*/ 72 w 128"/>
              <a:gd name="T37" fmla="*/ 36 h 88"/>
              <a:gd name="T38" fmla="*/ 66 w 128"/>
              <a:gd name="T39" fmla="*/ 35 h 88"/>
              <a:gd name="T40" fmla="*/ 60 w 128"/>
              <a:gd name="T41" fmla="*/ 36 h 88"/>
              <a:gd name="T42" fmla="*/ 55 w 128"/>
              <a:gd name="T43" fmla="*/ 39 h 88"/>
              <a:gd name="T44" fmla="*/ 52 w 128"/>
              <a:gd name="T45" fmla="*/ 44 h 88"/>
              <a:gd name="T46" fmla="*/ 51 w 128"/>
              <a:gd name="T47" fmla="*/ 50 h 88"/>
              <a:gd name="T48" fmla="*/ 51 w 128"/>
              <a:gd name="T49" fmla="*/ 54 h 88"/>
              <a:gd name="T50" fmla="*/ 44 w 128"/>
              <a:gd name="T51" fmla="*/ 54 h 88"/>
              <a:gd name="T52" fmla="*/ 44 w 128"/>
              <a:gd name="T53" fmla="*/ 50 h 88"/>
              <a:gd name="T54" fmla="*/ 66 w 128"/>
              <a:gd name="T55" fmla="*/ 73 h 88"/>
              <a:gd name="T56" fmla="*/ 53 w 128"/>
              <a:gd name="T57" fmla="*/ 68 h 88"/>
              <a:gd name="T58" fmla="*/ 49 w 128"/>
              <a:gd name="T59" fmla="*/ 73 h 88"/>
              <a:gd name="T60" fmla="*/ 49 w 128"/>
              <a:gd name="T61" fmla="*/ 59 h 88"/>
              <a:gd name="T62" fmla="*/ 62 w 128"/>
              <a:gd name="T63" fmla="*/ 59 h 88"/>
              <a:gd name="T64" fmla="*/ 58 w 128"/>
              <a:gd name="T65" fmla="*/ 64 h 88"/>
              <a:gd name="T66" fmla="*/ 60 w 128"/>
              <a:gd name="T67" fmla="*/ 65 h 88"/>
              <a:gd name="T68" fmla="*/ 66 w 128"/>
              <a:gd name="T69" fmla="*/ 66 h 88"/>
              <a:gd name="T70" fmla="*/ 72 w 128"/>
              <a:gd name="T71" fmla="*/ 65 h 88"/>
              <a:gd name="T72" fmla="*/ 77 w 128"/>
              <a:gd name="T73" fmla="*/ 61 h 88"/>
              <a:gd name="T74" fmla="*/ 81 w 128"/>
              <a:gd name="T75" fmla="*/ 57 h 88"/>
              <a:gd name="T76" fmla="*/ 82 w 128"/>
              <a:gd name="T77" fmla="*/ 50 h 88"/>
              <a:gd name="T78" fmla="*/ 81 w 128"/>
              <a:gd name="T79" fmla="*/ 47 h 88"/>
              <a:gd name="T80" fmla="*/ 89 w 128"/>
              <a:gd name="T81" fmla="*/ 47 h 88"/>
              <a:gd name="T82" fmla="*/ 89 w 128"/>
              <a:gd name="T83" fmla="*/ 50 h 88"/>
              <a:gd name="T84" fmla="*/ 66 w 128"/>
              <a:gd name="T85" fmla="*/ 7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8" h="88">
                <a:moveTo>
                  <a:pt x="108" y="26"/>
                </a:moveTo>
                <a:cubicBezTo>
                  <a:pt x="104" y="11"/>
                  <a:pt x="91" y="0"/>
                  <a:pt x="75" y="0"/>
                </a:cubicBezTo>
                <a:cubicBezTo>
                  <a:pt x="63" y="0"/>
                  <a:pt x="52" y="6"/>
                  <a:pt x="46" y="15"/>
                </a:cubicBezTo>
                <a:cubicBezTo>
                  <a:pt x="43" y="13"/>
                  <a:pt x="38" y="11"/>
                  <a:pt x="34" y="11"/>
                </a:cubicBezTo>
                <a:cubicBezTo>
                  <a:pt x="24" y="11"/>
                  <a:pt x="15" y="20"/>
                  <a:pt x="15" y="30"/>
                </a:cubicBezTo>
                <a:cubicBezTo>
                  <a:pt x="15" y="32"/>
                  <a:pt x="16" y="34"/>
                  <a:pt x="16" y="35"/>
                </a:cubicBezTo>
                <a:cubicBezTo>
                  <a:pt x="7" y="40"/>
                  <a:pt x="0" y="49"/>
                  <a:pt x="0" y="61"/>
                </a:cubicBezTo>
                <a:cubicBezTo>
                  <a:pt x="0" y="76"/>
                  <a:pt x="12" y="88"/>
                  <a:pt x="27" y="88"/>
                </a:cubicBezTo>
                <a:cubicBezTo>
                  <a:pt x="96" y="88"/>
                  <a:pt x="96" y="88"/>
                  <a:pt x="96" y="88"/>
                </a:cubicBezTo>
                <a:cubicBezTo>
                  <a:pt x="114" y="88"/>
                  <a:pt x="128" y="74"/>
                  <a:pt x="128" y="56"/>
                </a:cubicBezTo>
                <a:cubicBezTo>
                  <a:pt x="128" y="42"/>
                  <a:pt x="120" y="31"/>
                  <a:pt x="108" y="26"/>
                </a:cubicBezTo>
                <a:close/>
                <a:moveTo>
                  <a:pt x="44" y="50"/>
                </a:moveTo>
                <a:cubicBezTo>
                  <a:pt x="44" y="38"/>
                  <a:pt x="54" y="28"/>
                  <a:pt x="66" y="28"/>
                </a:cubicBezTo>
                <a:cubicBezTo>
                  <a:pt x="71" y="28"/>
                  <a:pt x="76" y="30"/>
                  <a:pt x="80" y="32"/>
                </a:cubicBezTo>
                <a:cubicBezTo>
                  <a:pt x="84" y="28"/>
                  <a:pt x="84" y="28"/>
                  <a:pt x="84" y="28"/>
                </a:cubicBezTo>
                <a:cubicBezTo>
                  <a:pt x="84" y="42"/>
                  <a:pt x="84" y="42"/>
                  <a:pt x="84" y="42"/>
                </a:cubicBezTo>
                <a:cubicBezTo>
                  <a:pt x="70" y="42"/>
                  <a:pt x="70" y="42"/>
                  <a:pt x="70" y="42"/>
                </a:cubicBezTo>
                <a:cubicBezTo>
                  <a:pt x="75" y="37"/>
                  <a:pt x="75" y="37"/>
                  <a:pt x="75" y="37"/>
                </a:cubicBezTo>
                <a:cubicBezTo>
                  <a:pt x="74" y="37"/>
                  <a:pt x="73" y="36"/>
                  <a:pt x="72" y="36"/>
                </a:cubicBezTo>
                <a:cubicBezTo>
                  <a:pt x="70" y="35"/>
                  <a:pt x="68" y="35"/>
                  <a:pt x="66" y="35"/>
                </a:cubicBezTo>
                <a:cubicBezTo>
                  <a:pt x="64" y="35"/>
                  <a:pt x="62" y="35"/>
                  <a:pt x="60" y="36"/>
                </a:cubicBezTo>
                <a:cubicBezTo>
                  <a:pt x="58" y="37"/>
                  <a:pt x="57" y="38"/>
                  <a:pt x="55" y="39"/>
                </a:cubicBezTo>
                <a:cubicBezTo>
                  <a:pt x="54" y="41"/>
                  <a:pt x="53" y="43"/>
                  <a:pt x="52" y="44"/>
                </a:cubicBezTo>
                <a:cubicBezTo>
                  <a:pt x="51" y="46"/>
                  <a:pt x="51" y="48"/>
                  <a:pt x="51" y="50"/>
                </a:cubicBezTo>
                <a:cubicBezTo>
                  <a:pt x="51" y="52"/>
                  <a:pt x="51" y="53"/>
                  <a:pt x="51" y="54"/>
                </a:cubicBezTo>
                <a:cubicBezTo>
                  <a:pt x="44" y="54"/>
                  <a:pt x="44" y="54"/>
                  <a:pt x="44" y="54"/>
                </a:cubicBezTo>
                <a:cubicBezTo>
                  <a:pt x="44" y="53"/>
                  <a:pt x="44" y="52"/>
                  <a:pt x="44" y="50"/>
                </a:cubicBezTo>
                <a:close/>
                <a:moveTo>
                  <a:pt x="66" y="73"/>
                </a:moveTo>
                <a:cubicBezTo>
                  <a:pt x="61" y="73"/>
                  <a:pt x="57" y="71"/>
                  <a:pt x="53" y="68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59"/>
                  <a:pt x="49" y="59"/>
                  <a:pt x="49" y="59"/>
                </a:cubicBezTo>
                <a:cubicBezTo>
                  <a:pt x="62" y="59"/>
                  <a:pt x="62" y="59"/>
                  <a:pt x="62" y="59"/>
                </a:cubicBezTo>
                <a:cubicBezTo>
                  <a:pt x="58" y="64"/>
                  <a:pt x="58" y="64"/>
                  <a:pt x="58" y="64"/>
                </a:cubicBezTo>
                <a:cubicBezTo>
                  <a:pt x="59" y="64"/>
                  <a:pt x="59" y="64"/>
                  <a:pt x="60" y="65"/>
                </a:cubicBezTo>
                <a:cubicBezTo>
                  <a:pt x="62" y="66"/>
                  <a:pt x="64" y="66"/>
                  <a:pt x="66" y="66"/>
                </a:cubicBezTo>
                <a:cubicBezTo>
                  <a:pt x="68" y="66"/>
                  <a:pt x="70" y="66"/>
                  <a:pt x="72" y="65"/>
                </a:cubicBezTo>
                <a:cubicBezTo>
                  <a:pt x="74" y="64"/>
                  <a:pt x="76" y="63"/>
                  <a:pt x="77" y="61"/>
                </a:cubicBezTo>
                <a:cubicBezTo>
                  <a:pt x="79" y="60"/>
                  <a:pt x="80" y="58"/>
                  <a:pt x="81" y="57"/>
                </a:cubicBezTo>
                <a:cubicBezTo>
                  <a:pt x="82" y="55"/>
                  <a:pt x="82" y="53"/>
                  <a:pt x="82" y="50"/>
                </a:cubicBezTo>
                <a:cubicBezTo>
                  <a:pt x="82" y="49"/>
                  <a:pt x="82" y="48"/>
                  <a:pt x="81" y="47"/>
                </a:cubicBezTo>
                <a:cubicBezTo>
                  <a:pt x="89" y="47"/>
                  <a:pt x="89" y="47"/>
                  <a:pt x="89" y="47"/>
                </a:cubicBezTo>
                <a:cubicBezTo>
                  <a:pt x="89" y="48"/>
                  <a:pt x="89" y="49"/>
                  <a:pt x="89" y="50"/>
                </a:cubicBezTo>
                <a:cubicBezTo>
                  <a:pt x="89" y="63"/>
                  <a:pt x="79" y="73"/>
                  <a:pt x="66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文本框 27"/>
          <p:cNvSpPr txBox="1"/>
          <p:nvPr/>
        </p:nvSpPr>
        <p:spPr>
          <a:xfrm>
            <a:off x="6630203" y="234392"/>
            <a:ext cx="2393315" cy="714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350" dirty="0" smtClean="0">
                <a:solidFill>
                  <a:prstClr val="white"/>
                </a:solidFill>
                <a:sym typeface="+mn-ea"/>
              </a:rPr>
              <a:t>第八章 清洗RDBMS数据实例</a:t>
            </a:r>
            <a:endParaRPr lang="zh-CN" altLang="en-US" sz="1350" dirty="0">
              <a:solidFill>
                <a:prstClr val="white"/>
              </a:solidFill>
            </a:endParaRPr>
          </a:p>
          <a:p>
            <a:pPr algn="l"/>
            <a:endParaRPr lang="zh-CN" altLang="en-US" sz="1350" dirty="0">
              <a:solidFill>
                <a:prstClr val="white"/>
              </a:solidFill>
            </a:endParaRPr>
          </a:p>
          <a:p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450517" y="976077"/>
            <a:ext cx="3085764" cy="4026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" name="矩形 37"/>
          <p:cNvSpPr/>
          <p:nvPr/>
        </p:nvSpPr>
        <p:spPr>
          <a:xfrm>
            <a:off x="1552117" y="1008147"/>
            <a:ext cx="3085764" cy="33718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zh-CN" sz="1600" b="1" dirty="0">
                <a:solidFill>
                  <a:schemeClr val="bg1"/>
                </a:solidFill>
              </a:rPr>
              <a:t>运行SQL脚本进行填充</a:t>
            </a:r>
            <a:endParaRPr lang="zh-CN" altLang="zh-CN" sz="1600" b="1" dirty="0">
              <a:solidFill>
                <a:schemeClr val="bg1"/>
              </a:solidFill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433070" y="975995"/>
            <a:ext cx="817880" cy="40259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/>
              <a:t>方法</a:t>
            </a:r>
            <a:r>
              <a:rPr lang="en-US" altLang="zh-CN" b="1" dirty="0"/>
              <a:t>1</a:t>
            </a:r>
            <a:endParaRPr lang="en-US" altLang="zh-CN" b="1" dirty="0"/>
          </a:p>
        </p:txBody>
      </p:sp>
      <p:graphicFrame>
        <p:nvGraphicFramePr>
          <p:cNvPr id="9" name="图示 8"/>
          <p:cNvGraphicFramePr/>
          <p:nvPr/>
        </p:nvGraphicFramePr>
        <p:xfrm>
          <a:off x="542730" y="1625931"/>
          <a:ext cx="7639353" cy="2139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14" name="矩形 13"/>
          <p:cNvSpPr/>
          <p:nvPr/>
        </p:nvSpPr>
        <p:spPr>
          <a:xfrm>
            <a:off x="2270683" y="1852992"/>
            <a:ext cx="6014920" cy="275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200" dirty="0"/>
              <a:t>使用Kettle将teacher_info表导入test数据库</a:t>
            </a:r>
            <a:endParaRPr lang="zh-CN" altLang="zh-CN" sz="1200" dirty="0"/>
          </a:p>
        </p:txBody>
      </p:sp>
      <p:sp>
        <p:nvSpPr>
          <p:cNvPr id="15" name="矩形 14"/>
          <p:cNvSpPr/>
          <p:nvPr/>
        </p:nvSpPr>
        <p:spPr>
          <a:xfrm>
            <a:off x="2266291" y="2387675"/>
            <a:ext cx="4572000" cy="27559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1200" dirty="0"/>
              <a:t>新建连接，连接数据库</a:t>
            </a:r>
            <a:endParaRPr lang="zh-CN" altLang="en-US" sz="1200" dirty="0"/>
          </a:p>
        </p:txBody>
      </p:sp>
      <p:sp>
        <p:nvSpPr>
          <p:cNvPr id="16" name="矩形 15"/>
          <p:cNvSpPr/>
          <p:nvPr/>
        </p:nvSpPr>
        <p:spPr>
          <a:xfrm>
            <a:off x="2275531" y="2923622"/>
            <a:ext cx="5840083" cy="275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200" dirty="0"/>
              <a:t>编辑SQL脚本，在SQL脚本框中输入待执行的SQL语句</a:t>
            </a:r>
            <a:endParaRPr lang="zh-CN" altLang="zh-CN" sz="1200" dirty="0"/>
          </a:p>
        </p:txBody>
      </p:sp>
      <p:sp>
        <p:nvSpPr>
          <p:cNvPr id="17" name="矩形 16"/>
          <p:cNvSpPr/>
          <p:nvPr/>
        </p:nvSpPr>
        <p:spPr>
          <a:xfrm>
            <a:off x="2275531" y="3465653"/>
            <a:ext cx="5732454" cy="275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200" dirty="0"/>
              <a:t>单击“运行转换”按钮，即可执行SQL语句</a:t>
            </a:r>
            <a:endParaRPr lang="zh-CN" altLang="zh-CN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21" name="任意多边形 20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文本框 6"/>
          <p:cNvSpPr txBox="1"/>
          <p:nvPr/>
        </p:nvSpPr>
        <p:spPr>
          <a:xfrm>
            <a:off x="607500" y="177284"/>
            <a:ext cx="2665730" cy="3225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altLang="zh-CN" sz="2100" b="1" spc="225" dirty="0" smtClean="0">
                <a:solidFill>
                  <a:prstClr val="white"/>
                </a:solidFill>
                <a:sym typeface="+mn-ea"/>
              </a:rPr>
              <a:t>8.2 </a:t>
            </a:r>
            <a:r>
              <a:rPr lang="zh-CN" altLang="en-US" sz="2100" b="1" spc="225" dirty="0" smtClean="0">
                <a:solidFill>
                  <a:prstClr val="white"/>
                </a:solidFill>
                <a:sym typeface="+mn-ea"/>
              </a:rPr>
              <a:t>数据库数据清洗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29" name="Freeform 142"/>
          <p:cNvSpPr>
            <a:spLocks noEditPoints="1"/>
          </p:cNvSpPr>
          <p:nvPr/>
        </p:nvSpPr>
        <p:spPr bwMode="auto">
          <a:xfrm>
            <a:off x="126487" y="216716"/>
            <a:ext cx="382471" cy="244300"/>
          </a:xfrm>
          <a:custGeom>
            <a:avLst/>
            <a:gdLst>
              <a:gd name="T0" fmla="*/ 108 w 128"/>
              <a:gd name="T1" fmla="*/ 26 h 88"/>
              <a:gd name="T2" fmla="*/ 75 w 128"/>
              <a:gd name="T3" fmla="*/ 0 h 88"/>
              <a:gd name="T4" fmla="*/ 46 w 128"/>
              <a:gd name="T5" fmla="*/ 15 h 88"/>
              <a:gd name="T6" fmla="*/ 34 w 128"/>
              <a:gd name="T7" fmla="*/ 11 h 88"/>
              <a:gd name="T8" fmla="*/ 15 w 128"/>
              <a:gd name="T9" fmla="*/ 30 h 88"/>
              <a:gd name="T10" fmla="*/ 16 w 128"/>
              <a:gd name="T11" fmla="*/ 35 h 88"/>
              <a:gd name="T12" fmla="*/ 0 w 128"/>
              <a:gd name="T13" fmla="*/ 61 h 88"/>
              <a:gd name="T14" fmla="*/ 27 w 128"/>
              <a:gd name="T15" fmla="*/ 88 h 88"/>
              <a:gd name="T16" fmla="*/ 96 w 128"/>
              <a:gd name="T17" fmla="*/ 88 h 88"/>
              <a:gd name="T18" fmla="*/ 128 w 128"/>
              <a:gd name="T19" fmla="*/ 56 h 88"/>
              <a:gd name="T20" fmla="*/ 108 w 128"/>
              <a:gd name="T21" fmla="*/ 26 h 88"/>
              <a:gd name="T22" fmla="*/ 44 w 128"/>
              <a:gd name="T23" fmla="*/ 50 h 88"/>
              <a:gd name="T24" fmla="*/ 66 w 128"/>
              <a:gd name="T25" fmla="*/ 28 h 88"/>
              <a:gd name="T26" fmla="*/ 80 w 128"/>
              <a:gd name="T27" fmla="*/ 32 h 88"/>
              <a:gd name="T28" fmla="*/ 84 w 128"/>
              <a:gd name="T29" fmla="*/ 28 h 88"/>
              <a:gd name="T30" fmla="*/ 84 w 128"/>
              <a:gd name="T31" fmla="*/ 42 h 88"/>
              <a:gd name="T32" fmla="*/ 70 w 128"/>
              <a:gd name="T33" fmla="*/ 42 h 88"/>
              <a:gd name="T34" fmla="*/ 75 w 128"/>
              <a:gd name="T35" fmla="*/ 37 h 88"/>
              <a:gd name="T36" fmla="*/ 72 w 128"/>
              <a:gd name="T37" fmla="*/ 36 h 88"/>
              <a:gd name="T38" fmla="*/ 66 w 128"/>
              <a:gd name="T39" fmla="*/ 35 h 88"/>
              <a:gd name="T40" fmla="*/ 60 w 128"/>
              <a:gd name="T41" fmla="*/ 36 h 88"/>
              <a:gd name="T42" fmla="*/ 55 w 128"/>
              <a:gd name="T43" fmla="*/ 39 h 88"/>
              <a:gd name="T44" fmla="*/ 52 w 128"/>
              <a:gd name="T45" fmla="*/ 44 h 88"/>
              <a:gd name="T46" fmla="*/ 51 w 128"/>
              <a:gd name="T47" fmla="*/ 50 h 88"/>
              <a:gd name="T48" fmla="*/ 51 w 128"/>
              <a:gd name="T49" fmla="*/ 54 h 88"/>
              <a:gd name="T50" fmla="*/ 44 w 128"/>
              <a:gd name="T51" fmla="*/ 54 h 88"/>
              <a:gd name="T52" fmla="*/ 44 w 128"/>
              <a:gd name="T53" fmla="*/ 50 h 88"/>
              <a:gd name="T54" fmla="*/ 66 w 128"/>
              <a:gd name="T55" fmla="*/ 73 h 88"/>
              <a:gd name="T56" fmla="*/ 53 w 128"/>
              <a:gd name="T57" fmla="*/ 68 h 88"/>
              <a:gd name="T58" fmla="*/ 49 w 128"/>
              <a:gd name="T59" fmla="*/ 73 h 88"/>
              <a:gd name="T60" fmla="*/ 49 w 128"/>
              <a:gd name="T61" fmla="*/ 59 h 88"/>
              <a:gd name="T62" fmla="*/ 62 w 128"/>
              <a:gd name="T63" fmla="*/ 59 h 88"/>
              <a:gd name="T64" fmla="*/ 58 w 128"/>
              <a:gd name="T65" fmla="*/ 64 h 88"/>
              <a:gd name="T66" fmla="*/ 60 w 128"/>
              <a:gd name="T67" fmla="*/ 65 h 88"/>
              <a:gd name="T68" fmla="*/ 66 w 128"/>
              <a:gd name="T69" fmla="*/ 66 h 88"/>
              <a:gd name="T70" fmla="*/ 72 w 128"/>
              <a:gd name="T71" fmla="*/ 65 h 88"/>
              <a:gd name="T72" fmla="*/ 77 w 128"/>
              <a:gd name="T73" fmla="*/ 61 h 88"/>
              <a:gd name="T74" fmla="*/ 81 w 128"/>
              <a:gd name="T75" fmla="*/ 57 h 88"/>
              <a:gd name="T76" fmla="*/ 82 w 128"/>
              <a:gd name="T77" fmla="*/ 50 h 88"/>
              <a:gd name="T78" fmla="*/ 81 w 128"/>
              <a:gd name="T79" fmla="*/ 47 h 88"/>
              <a:gd name="T80" fmla="*/ 89 w 128"/>
              <a:gd name="T81" fmla="*/ 47 h 88"/>
              <a:gd name="T82" fmla="*/ 89 w 128"/>
              <a:gd name="T83" fmla="*/ 50 h 88"/>
              <a:gd name="T84" fmla="*/ 66 w 128"/>
              <a:gd name="T85" fmla="*/ 7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8" h="88">
                <a:moveTo>
                  <a:pt x="108" y="26"/>
                </a:moveTo>
                <a:cubicBezTo>
                  <a:pt x="104" y="11"/>
                  <a:pt x="91" y="0"/>
                  <a:pt x="75" y="0"/>
                </a:cubicBezTo>
                <a:cubicBezTo>
                  <a:pt x="63" y="0"/>
                  <a:pt x="52" y="6"/>
                  <a:pt x="46" y="15"/>
                </a:cubicBezTo>
                <a:cubicBezTo>
                  <a:pt x="43" y="13"/>
                  <a:pt x="38" y="11"/>
                  <a:pt x="34" y="11"/>
                </a:cubicBezTo>
                <a:cubicBezTo>
                  <a:pt x="24" y="11"/>
                  <a:pt x="15" y="20"/>
                  <a:pt x="15" y="30"/>
                </a:cubicBezTo>
                <a:cubicBezTo>
                  <a:pt x="15" y="32"/>
                  <a:pt x="16" y="34"/>
                  <a:pt x="16" y="35"/>
                </a:cubicBezTo>
                <a:cubicBezTo>
                  <a:pt x="7" y="40"/>
                  <a:pt x="0" y="49"/>
                  <a:pt x="0" y="61"/>
                </a:cubicBezTo>
                <a:cubicBezTo>
                  <a:pt x="0" y="76"/>
                  <a:pt x="12" y="88"/>
                  <a:pt x="27" y="88"/>
                </a:cubicBezTo>
                <a:cubicBezTo>
                  <a:pt x="96" y="88"/>
                  <a:pt x="96" y="88"/>
                  <a:pt x="96" y="88"/>
                </a:cubicBezTo>
                <a:cubicBezTo>
                  <a:pt x="114" y="88"/>
                  <a:pt x="128" y="74"/>
                  <a:pt x="128" y="56"/>
                </a:cubicBezTo>
                <a:cubicBezTo>
                  <a:pt x="128" y="42"/>
                  <a:pt x="120" y="31"/>
                  <a:pt x="108" y="26"/>
                </a:cubicBezTo>
                <a:close/>
                <a:moveTo>
                  <a:pt x="44" y="50"/>
                </a:moveTo>
                <a:cubicBezTo>
                  <a:pt x="44" y="38"/>
                  <a:pt x="54" y="28"/>
                  <a:pt x="66" y="28"/>
                </a:cubicBezTo>
                <a:cubicBezTo>
                  <a:pt x="71" y="28"/>
                  <a:pt x="76" y="30"/>
                  <a:pt x="80" y="32"/>
                </a:cubicBezTo>
                <a:cubicBezTo>
                  <a:pt x="84" y="28"/>
                  <a:pt x="84" y="28"/>
                  <a:pt x="84" y="28"/>
                </a:cubicBezTo>
                <a:cubicBezTo>
                  <a:pt x="84" y="42"/>
                  <a:pt x="84" y="42"/>
                  <a:pt x="84" y="42"/>
                </a:cubicBezTo>
                <a:cubicBezTo>
                  <a:pt x="70" y="42"/>
                  <a:pt x="70" y="42"/>
                  <a:pt x="70" y="42"/>
                </a:cubicBezTo>
                <a:cubicBezTo>
                  <a:pt x="75" y="37"/>
                  <a:pt x="75" y="37"/>
                  <a:pt x="75" y="37"/>
                </a:cubicBezTo>
                <a:cubicBezTo>
                  <a:pt x="74" y="37"/>
                  <a:pt x="73" y="36"/>
                  <a:pt x="72" y="36"/>
                </a:cubicBezTo>
                <a:cubicBezTo>
                  <a:pt x="70" y="35"/>
                  <a:pt x="68" y="35"/>
                  <a:pt x="66" y="35"/>
                </a:cubicBezTo>
                <a:cubicBezTo>
                  <a:pt x="64" y="35"/>
                  <a:pt x="62" y="35"/>
                  <a:pt x="60" y="36"/>
                </a:cubicBezTo>
                <a:cubicBezTo>
                  <a:pt x="58" y="37"/>
                  <a:pt x="57" y="38"/>
                  <a:pt x="55" y="39"/>
                </a:cubicBezTo>
                <a:cubicBezTo>
                  <a:pt x="54" y="41"/>
                  <a:pt x="53" y="43"/>
                  <a:pt x="52" y="44"/>
                </a:cubicBezTo>
                <a:cubicBezTo>
                  <a:pt x="51" y="46"/>
                  <a:pt x="51" y="48"/>
                  <a:pt x="51" y="50"/>
                </a:cubicBezTo>
                <a:cubicBezTo>
                  <a:pt x="51" y="52"/>
                  <a:pt x="51" y="53"/>
                  <a:pt x="51" y="54"/>
                </a:cubicBezTo>
                <a:cubicBezTo>
                  <a:pt x="44" y="54"/>
                  <a:pt x="44" y="54"/>
                  <a:pt x="44" y="54"/>
                </a:cubicBezTo>
                <a:cubicBezTo>
                  <a:pt x="44" y="53"/>
                  <a:pt x="44" y="52"/>
                  <a:pt x="44" y="50"/>
                </a:cubicBezTo>
                <a:close/>
                <a:moveTo>
                  <a:pt x="66" y="73"/>
                </a:moveTo>
                <a:cubicBezTo>
                  <a:pt x="61" y="73"/>
                  <a:pt x="57" y="71"/>
                  <a:pt x="53" y="68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59"/>
                  <a:pt x="49" y="59"/>
                  <a:pt x="49" y="59"/>
                </a:cubicBezTo>
                <a:cubicBezTo>
                  <a:pt x="62" y="59"/>
                  <a:pt x="62" y="59"/>
                  <a:pt x="62" y="59"/>
                </a:cubicBezTo>
                <a:cubicBezTo>
                  <a:pt x="58" y="64"/>
                  <a:pt x="58" y="64"/>
                  <a:pt x="58" y="64"/>
                </a:cubicBezTo>
                <a:cubicBezTo>
                  <a:pt x="59" y="64"/>
                  <a:pt x="59" y="64"/>
                  <a:pt x="60" y="65"/>
                </a:cubicBezTo>
                <a:cubicBezTo>
                  <a:pt x="62" y="66"/>
                  <a:pt x="64" y="66"/>
                  <a:pt x="66" y="66"/>
                </a:cubicBezTo>
                <a:cubicBezTo>
                  <a:pt x="68" y="66"/>
                  <a:pt x="70" y="66"/>
                  <a:pt x="72" y="65"/>
                </a:cubicBezTo>
                <a:cubicBezTo>
                  <a:pt x="74" y="64"/>
                  <a:pt x="76" y="63"/>
                  <a:pt x="77" y="61"/>
                </a:cubicBezTo>
                <a:cubicBezTo>
                  <a:pt x="79" y="60"/>
                  <a:pt x="80" y="58"/>
                  <a:pt x="81" y="57"/>
                </a:cubicBezTo>
                <a:cubicBezTo>
                  <a:pt x="82" y="55"/>
                  <a:pt x="82" y="53"/>
                  <a:pt x="82" y="50"/>
                </a:cubicBezTo>
                <a:cubicBezTo>
                  <a:pt x="82" y="49"/>
                  <a:pt x="82" y="48"/>
                  <a:pt x="81" y="47"/>
                </a:cubicBezTo>
                <a:cubicBezTo>
                  <a:pt x="89" y="47"/>
                  <a:pt x="89" y="47"/>
                  <a:pt x="89" y="47"/>
                </a:cubicBezTo>
                <a:cubicBezTo>
                  <a:pt x="89" y="48"/>
                  <a:pt x="89" y="49"/>
                  <a:pt x="89" y="50"/>
                </a:cubicBezTo>
                <a:cubicBezTo>
                  <a:pt x="89" y="63"/>
                  <a:pt x="79" y="73"/>
                  <a:pt x="66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文本框 27"/>
          <p:cNvSpPr txBox="1"/>
          <p:nvPr/>
        </p:nvSpPr>
        <p:spPr>
          <a:xfrm>
            <a:off x="6630203" y="234392"/>
            <a:ext cx="2393315" cy="714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350" dirty="0" smtClean="0">
                <a:solidFill>
                  <a:prstClr val="white"/>
                </a:solidFill>
                <a:sym typeface="+mn-ea"/>
              </a:rPr>
              <a:t>第八章 清洗RDBMS数据实例</a:t>
            </a:r>
            <a:endParaRPr lang="zh-CN" altLang="en-US" sz="1350" dirty="0">
              <a:solidFill>
                <a:prstClr val="white"/>
              </a:solidFill>
            </a:endParaRPr>
          </a:p>
          <a:p>
            <a:pPr algn="l"/>
            <a:endParaRPr lang="zh-CN" altLang="en-US" sz="1350" dirty="0">
              <a:solidFill>
                <a:prstClr val="white"/>
              </a:solidFill>
            </a:endParaRPr>
          </a:p>
          <a:p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450517" y="976077"/>
            <a:ext cx="3085764" cy="4026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" name="矩形 37"/>
          <p:cNvSpPr/>
          <p:nvPr/>
        </p:nvSpPr>
        <p:spPr>
          <a:xfrm>
            <a:off x="1552117" y="1008147"/>
            <a:ext cx="3085764" cy="33718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zh-CN" sz="1600" b="1" dirty="0">
                <a:solidFill>
                  <a:schemeClr val="bg1"/>
                </a:solidFill>
              </a:rPr>
              <a:t>运用控件进行填充</a:t>
            </a:r>
            <a:endParaRPr lang="zh-CN" altLang="zh-CN" sz="1600" b="1" dirty="0">
              <a:solidFill>
                <a:schemeClr val="bg1"/>
              </a:solidFill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433070" y="975995"/>
            <a:ext cx="817880" cy="40259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/>
              <a:t>方法</a:t>
            </a:r>
            <a:r>
              <a:rPr lang="en-US" altLang="zh-CN" b="1" dirty="0"/>
              <a:t>2</a:t>
            </a:r>
            <a:endParaRPr lang="en-US" altLang="zh-CN" b="1" dirty="0"/>
          </a:p>
        </p:txBody>
      </p:sp>
      <p:graphicFrame>
        <p:nvGraphicFramePr>
          <p:cNvPr id="9" name="图示 8"/>
          <p:cNvGraphicFramePr/>
          <p:nvPr/>
        </p:nvGraphicFramePr>
        <p:xfrm>
          <a:off x="542925" y="1626235"/>
          <a:ext cx="8018145" cy="2739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14" name="矩形 13"/>
          <p:cNvSpPr/>
          <p:nvPr/>
        </p:nvSpPr>
        <p:spPr>
          <a:xfrm>
            <a:off x="2323388" y="1935542"/>
            <a:ext cx="6014920" cy="275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200" dirty="0"/>
              <a:t>建立表输入，输入内容为待处理内容</a:t>
            </a:r>
            <a:endParaRPr lang="zh-CN" altLang="zh-CN" sz="1200" dirty="0"/>
          </a:p>
        </p:txBody>
      </p:sp>
      <p:sp>
        <p:nvSpPr>
          <p:cNvPr id="15" name="矩形 14"/>
          <p:cNvSpPr/>
          <p:nvPr/>
        </p:nvSpPr>
        <p:spPr>
          <a:xfrm>
            <a:off x="2323465" y="2618740"/>
            <a:ext cx="5662930" cy="275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/>
              <a:t>建立“表输入”“过滤记录”“插入/更新”之间的连接，以便完成操作目标</a:t>
            </a:r>
            <a:endParaRPr lang="zh-CN" altLang="en-US" sz="1200" dirty="0"/>
          </a:p>
        </p:txBody>
      </p:sp>
      <p:sp>
        <p:nvSpPr>
          <p:cNvPr id="16" name="矩形 15"/>
          <p:cNvSpPr/>
          <p:nvPr/>
        </p:nvSpPr>
        <p:spPr>
          <a:xfrm>
            <a:off x="2357446" y="3198577"/>
            <a:ext cx="5840083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200" dirty="0"/>
              <a:t>设置“过滤记录”。只有当待填充表course_info中的professional字段值为空或者为空字符串时才实现填充功能，因此在过滤记录中需注明过滤条件</a:t>
            </a:r>
            <a:endParaRPr lang="zh-CN" altLang="zh-CN" sz="1200" dirty="0"/>
          </a:p>
        </p:txBody>
      </p:sp>
      <p:sp>
        <p:nvSpPr>
          <p:cNvPr id="17" name="矩形 16"/>
          <p:cNvSpPr/>
          <p:nvPr/>
        </p:nvSpPr>
        <p:spPr>
          <a:xfrm>
            <a:off x="2288540" y="3988435"/>
            <a:ext cx="5909310" cy="275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200" dirty="0"/>
              <a:t>设置“插入/更新”选项，实现更改内容与待更改字段的映射，之后再点击运行转换</a:t>
            </a:r>
            <a:endParaRPr lang="zh-CN" altLang="zh-CN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21" name="任意多边形 20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文本框 6"/>
          <p:cNvSpPr txBox="1"/>
          <p:nvPr/>
        </p:nvSpPr>
        <p:spPr>
          <a:xfrm>
            <a:off x="607500" y="177284"/>
            <a:ext cx="2665730" cy="3225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altLang="zh-CN" sz="2100" b="1" spc="225" dirty="0" smtClean="0">
                <a:solidFill>
                  <a:prstClr val="white"/>
                </a:solidFill>
                <a:sym typeface="+mn-ea"/>
              </a:rPr>
              <a:t>8.2 </a:t>
            </a:r>
            <a:r>
              <a:rPr lang="zh-CN" altLang="en-US" sz="2100" b="1" spc="225" dirty="0" smtClean="0">
                <a:solidFill>
                  <a:prstClr val="white"/>
                </a:solidFill>
                <a:sym typeface="+mn-ea"/>
              </a:rPr>
              <a:t>数据库数据清洗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29" name="Freeform 142"/>
          <p:cNvSpPr>
            <a:spLocks noEditPoints="1"/>
          </p:cNvSpPr>
          <p:nvPr/>
        </p:nvSpPr>
        <p:spPr bwMode="auto">
          <a:xfrm>
            <a:off x="126487" y="216716"/>
            <a:ext cx="382471" cy="244300"/>
          </a:xfrm>
          <a:custGeom>
            <a:avLst/>
            <a:gdLst>
              <a:gd name="T0" fmla="*/ 108 w 128"/>
              <a:gd name="T1" fmla="*/ 26 h 88"/>
              <a:gd name="T2" fmla="*/ 75 w 128"/>
              <a:gd name="T3" fmla="*/ 0 h 88"/>
              <a:gd name="T4" fmla="*/ 46 w 128"/>
              <a:gd name="T5" fmla="*/ 15 h 88"/>
              <a:gd name="T6" fmla="*/ 34 w 128"/>
              <a:gd name="T7" fmla="*/ 11 h 88"/>
              <a:gd name="T8" fmla="*/ 15 w 128"/>
              <a:gd name="T9" fmla="*/ 30 h 88"/>
              <a:gd name="T10" fmla="*/ 16 w 128"/>
              <a:gd name="T11" fmla="*/ 35 h 88"/>
              <a:gd name="T12" fmla="*/ 0 w 128"/>
              <a:gd name="T13" fmla="*/ 61 h 88"/>
              <a:gd name="T14" fmla="*/ 27 w 128"/>
              <a:gd name="T15" fmla="*/ 88 h 88"/>
              <a:gd name="T16" fmla="*/ 96 w 128"/>
              <a:gd name="T17" fmla="*/ 88 h 88"/>
              <a:gd name="T18" fmla="*/ 128 w 128"/>
              <a:gd name="T19" fmla="*/ 56 h 88"/>
              <a:gd name="T20" fmla="*/ 108 w 128"/>
              <a:gd name="T21" fmla="*/ 26 h 88"/>
              <a:gd name="T22" fmla="*/ 44 w 128"/>
              <a:gd name="T23" fmla="*/ 50 h 88"/>
              <a:gd name="T24" fmla="*/ 66 w 128"/>
              <a:gd name="T25" fmla="*/ 28 h 88"/>
              <a:gd name="T26" fmla="*/ 80 w 128"/>
              <a:gd name="T27" fmla="*/ 32 h 88"/>
              <a:gd name="T28" fmla="*/ 84 w 128"/>
              <a:gd name="T29" fmla="*/ 28 h 88"/>
              <a:gd name="T30" fmla="*/ 84 w 128"/>
              <a:gd name="T31" fmla="*/ 42 h 88"/>
              <a:gd name="T32" fmla="*/ 70 w 128"/>
              <a:gd name="T33" fmla="*/ 42 h 88"/>
              <a:gd name="T34" fmla="*/ 75 w 128"/>
              <a:gd name="T35" fmla="*/ 37 h 88"/>
              <a:gd name="T36" fmla="*/ 72 w 128"/>
              <a:gd name="T37" fmla="*/ 36 h 88"/>
              <a:gd name="T38" fmla="*/ 66 w 128"/>
              <a:gd name="T39" fmla="*/ 35 h 88"/>
              <a:gd name="T40" fmla="*/ 60 w 128"/>
              <a:gd name="T41" fmla="*/ 36 h 88"/>
              <a:gd name="T42" fmla="*/ 55 w 128"/>
              <a:gd name="T43" fmla="*/ 39 h 88"/>
              <a:gd name="T44" fmla="*/ 52 w 128"/>
              <a:gd name="T45" fmla="*/ 44 h 88"/>
              <a:gd name="T46" fmla="*/ 51 w 128"/>
              <a:gd name="T47" fmla="*/ 50 h 88"/>
              <a:gd name="T48" fmla="*/ 51 w 128"/>
              <a:gd name="T49" fmla="*/ 54 h 88"/>
              <a:gd name="T50" fmla="*/ 44 w 128"/>
              <a:gd name="T51" fmla="*/ 54 h 88"/>
              <a:gd name="T52" fmla="*/ 44 w 128"/>
              <a:gd name="T53" fmla="*/ 50 h 88"/>
              <a:gd name="T54" fmla="*/ 66 w 128"/>
              <a:gd name="T55" fmla="*/ 73 h 88"/>
              <a:gd name="T56" fmla="*/ 53 w 128"/>
              <a:gd name="T57" fmla="*/ 68 h 88"/>
              <a:gd name="T58" fmla="*/ 49 w 128"/>
              <a:gd name="T59" fmla="*/ 73 h 88"/>
              <a:gd name="T60" fmla="*/ 49 w 128"/>
              <a:gd name="T61" fmla="*/ 59 h 88"/>
              <a:gd name="T62" fmla="*/ 62 w 128"/>
              <a:gd name="T63" fmla="*/ 59 h 88"/>
              <a:gd name="T64" fmla="*/ 58 w 128"/>
              <a:gd name="T65" fmla="*/ 64 h 88"/>
              <a:gd name="T66" fmla="*/ 60 w 128"/>
              <a:gd name="T67" fmla="*/ 65 h 88"/>
              <a:gd name="T68" fmla="*/ 66 w 128"/>
              <a:gd name="T69" fmla="*/ 66 h 88"/>
              <a:gd name="T70" fmla="*/ 72 w 128"/>
              <a:gd name="T71" fmla="*/ 65 h 88"/>
              <a:gd name="T72" fmla="*/ 77 w 128"/>
              <a:gd name="T73" fmla="*/ 61 h 88"/>
              <a:gd name="T74" fmla="*/ 81 w 128"/>
              <a:gd name="T75" fmla="*/ 57 h 88"/>
              <a:gd name="T76" fmla="*/ 82 w 128"/>
              <a:gd name="T77" fmla="*/ 50 h 88"/>
              <a:gd name="T78" fmla="*/ 81 w 128"/>
              <a:gd name="T79" fmla="*/ 47 h 88"/>
              <a:gd name="T80" fmla="*/ 89 w 128"/>
              <a:gd name="T81" fmla="*/ 47 h 88"/>
              <a:gd name="T82" fmla="*/ 89 w 128"/>
              <a:gd name="T83" fmla="*/ 50 h 88"/>
              <a:gd name="T84" fmla="*/ 66 w 128"/>
              <a:gd name="T85" fmla="*/ 7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8" h="88">
                <a:moveTo>
                  <a:pt x="108" y="26"/>
                </a:moveTo>
                <a:cubicBezTo>
                  <a:pt x="104" y="11"/>
                  <a:pt x="91" y="0"/>
                  <a:pt x="75" y="0"/>
                </a:cubicBezTo>
                <a:cubicBezTo>
                  <a:pt x="63" y="0"/>
                  <a:pt x="52" y="6"/>
                  <a:pt x="46" y="15"/>
                </a:cubicBezTo>
                <a:cubicBezTo>
                  <a:pt x="43" y="13"/>
                  <a:pt x="38" y="11"/>
                  <a:pt x="34" y="11"/>
                </a:cubicBezTo>
                <a:cubicBezTo>
                  <a:pt x="24" y="11"/>
                  <a:pt x="15" y="20"/>
                  <a:pt x="15" y="30"/>
                </a:cubicBezTo>
                <a:cubicBezTo>
                  <a:pt x="15" y="32"/>
                  <a:pt x="16" y="34"/>
                  <a:pt x="16" y="35"/>
                </a:cubicBezTo>
                <a:cubicBezTo>
                  <a:pt x="7" y="40"/>
                  <a:pt x="0" y="49"/>
                  <a:pt x="0" y="61"/>
                </a:cubicBezTo>
                <a:cubicBezTo>
                  <a:pt x="0" y="76"/>
                  <a:pt x="12" y="88"/>
                  <a:pt x="27" y="88"/>
                </a:cubicBezTo>
                <a:cubicBezTo>
                  <a:pt x="96" y="88"/>
                  <a:pt x="96" y="88"/>
                  <a:pt x="96" y="88"/>
                </a:cubicBezTo>
                <a:cubicBezTo>
                  <a:pt x="114" y="88"/>
                  <a:pt x="128" y="74"/>
                  <a:pt x="128" y="56"/>
                </a:cubicBezTo>
                <a:cubicBezTo>
                  <a:pt x="128" y="42"/>
                  <a:pt x="120" y="31"/>
                  <a:pt x="108" y="26"/>
                </a:cubicBezTo>
                <a:close/>
                <a:moveTo>
                  <a:pt x="44" y="50"/>
                </a:moveTo>
                <a:cubicBezTo>
                  <a:pt x="44" y="38"/>
                  <a:pt x="54" y="28"/>
                  <a:pt x="66" y="28"/>
                </a:cubicBezTo>
                <a:cubicBezTo>
                  <a:pt x="71" y="28"/>
                  <a:pt x="76" y="30"/>
                  <a:pt x="80" y="32"/>
                </a:cubicBezTo>
                <a:cubicBezTo>
                  <a:pt x="84" y="28"/>
                  <a:pt x="84" y="28"/>
                  <a:pt x="84" y="28"/>
                </a:cubicBezTo>
                <a:cubicBezTo>
                  <a:pt x="84" y="42"/>
                  <a:pt x="84" y="42"/>
                  <a:pt x="84" y="42"/>
                </a:cubicBezTo>
                <a:cubicBezTo>
                  <a:pt x="70" y="42"/>
                  <a:pt x="70" y="42"/>
                  <a:pt x="70" y="42"/>
                </a:cubicBezTo>
                <a:cubicBezTo>
                  <a:pt x="75" y="37"/>
                  <a:pt x="75" y="37"/>
                  <a:pt x="75" y="37"/>
                </a:cubicBezTo>
                <a:cubicBezTo>
                  <a:pt x="74" y="37"/>
                  <a:pt x="73" y="36"/>
                  <a:pt x="72" y="36"/>
                </a:cubicBezTo>
                <a:cubicBezTo>
                  <a:pt x="70" y="35"/>
                  <a:pt x="68" y="35"/>
                  <a:pt x="66" y="35"/>
                </a:cubicBezTo>
                <a:cubicBezTo>
                  <a:pt x="64" y="35"/>
                  <a:pt x="62" y="35"/>
                  <a:pt x="60" y="36"/>
                </a:cubicBezTo>
                <a:cubicBezTo>
                  <a:pt x="58" y="37"/>
                  <a:pt x="57" y="38"/>
                  <a:pt x="55" y="39"/>
                </a:cubicBezTo>
                <a:cubicBezTo>
                  <a:pt x="54" y="41"/>
                  <a:pt x="53" y="43"/>
                  <a:pt x="52" y="44"/>
                </a:cubicBezTo>
                <a:cubicBezTo>
                  <a:pt x="51" y="46"/>
                  <a:pt x="51" y="48"/>
                  <a:pt x="51" y="50"/>
                </a:cubicBezTo>
                <a:cubicBezTo>
                  <a:pt x="51" y="52"/>
                  <a:pt x="51" y="53"/>
                  <a:pt x="51" y="54"/>
                </a:cubicBezTo>
                <a:cubicBezTo>
                  <a:pt x="44" y="54"/>
                  <a:pt x="44" y="54"/>
                  <a:pt x="44" y="54"/>
                </a:cubicBezTo>
                <a:cubicBezTo>
                  <a:pt x="44" y="53"/>
                  <a:pt x="44" y="52"/>
                  <a:pt x="44" y="50"/>
                </a:cubicBezTo>
                <a:close/>
                <a:moveTo>
                  <a:pt x="66" y="73"/>
                </a:moveTo>
                <a:cubicBezTo>
                  <a:pt x="61" y="73"/>
                  <a:pt x="57" y="71"/>
                  <a:pt x="53" y="68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59"/>
                  <a:pt x="49" y="59"/>
                  <a:pt x="49" y="59"/>
                </a:cubicBezTo>
                <a:cubicBezTo>
                  <a:pt x="62" y="59"/>
                  <a:pt x="62" y="59"/>
                  <a:pt x="62" y="59"/>
                </a:cubicBezTo>
                <a:cubicBezTo>
                  <a:pt x="58" y="64"/>
                  <a:pt x="58" y="64"/>
                  <a:pt x="58" y="64"/>
                </a:cubicBezTo>
                <a:cubicBezTo>
                  <a:pt x="59" y="64"/>
                  <a:pt x="59" y="64"/>
                  <a:pt x="60" y="65"/>
                </a:cubicBezTo>
                <a:cubicBezTo>
                  <a:pt x="62" y="66"/>
                  <a:pt x="64" y="66"/>
                  <a:pt x="66" y="66"/>
                </a:cubicBezTo>
                <a:cubicBezTo>
                  <a:pt x="68" y="66"/>
                  <a:pt x="70" y="66"/>
                  <a:pt x="72" y="65"/>
                </a:cubicBezTo>
                <a:cubicBezTo>
                  <a:pt x="74" y="64"/>
                  <a:pt x="76" y="63"/>
                  <a:pt x="77" y="61"/>
                </a:cubicBezTo>
                <a:cubicBezTo>
                  <a:pt x="79" y="60"/>
                  <a:pt x="80" y="58"/>
                  <a:pt x="81" y="57"/>
                </a:cubicBezTo>
                <a:cubicBezTo>
                  <a:pt x="82" y="55"/>
                  <a:pt x="82" y="53"/>
                  <a:pt x="82" y="50"/>
                </a:cubicBezTo>
                <a:cubicBezTo>
                  <a:pt x="82" y="49"/>
                  <a:pt x="82" y="48"/>
                  <a:pt x="81" y="47"/>
                </a:cubicBezTo>
                <a:cubicBezTo>
                  <a:pt x="89" y="47"/>
                  <a:pt x="89" y="47"/>
                  <a:pt x="89" y="47"/>
                </a:cubicBezTo>
                <a:cubicBezTo>
                  <a:pt x="89" y="48"/>
                  <a:pt x="89" y="49"/>
                  <a:pt x="89" y="50"/>
                </a:cubicBezTo>
                <a:cubicBezTo>
                  <a:pt x="89" y="63"/>
                  <a:pt x="79" y="73"/>
                  <a:pt x="66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文本框 27"/>
          <p:cNvSpPr txBox="1"/>
          <p:nvPr/>
        </p:nvSpPr>
        <p:spPr>
          <a:xfrm>
            <a:off x="6630203" y="234392"/>
            <a:ext cx="2393315" cy="714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350" dirty="0" smtClean="0">
                <a:solidFill>
                  <a:prstClr val="white"/>
                </a:solidFill>
                <a:sym typeface="+mn-ea"/>
              </a:rPr>
              <a:t>第八章 清洗RDBMS数据实例</a:t>
            </a:r>
            <a:endParaRPr lang="zh-CN" altLang="en-US" sz="1350" dirty="0">
              <a:solidFill>
                <a:prstClr val="white"/>
              </a:solidFill>
            </a:endParaRPr>
          </a:p>
          <a:p>
            <a:pPr algn="l"/>
            <a:endParaRPr lang="zh-CN" altLang="en-US" sz="1350" dirty="0">
              <a:solidFill>
                <a:prstClr val="white"/>
              </a:solidFill>
            </a:endParaRPr>
          </a:p>
          <a:p>
            <a:endParaRPr lang="zh-CN" altLang="en-US" sz="1350" dirty="0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>
            <p:custDataLst>
              <p:tags r:id="rId1"/>
            </p:custDataLst>
          </p:nvPr>
        </p:nvGrpSpPr>
        <p:grpSpPr>
          <a:xfrm>
            <a:off x="-746760" y="1105535"/>
            <a:ext cx="9344025" cy="4746625"/>
            <a:chOff x="1255892" y="1892789"/>
            <a:chExt cx="5743200" cy="4747287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2427806" y="2073764"/>
              <a:ext cx="4571286" cy="400110"/>
            </a:xfrm>
            <a:prstGeom prst="rect">
              <a:avLst/>
            </a:prstGeom>
          </p:spPr>
          <p:txBody>
            <a:bodyPr wrap="square">
              <a:normAutofit fontScale="95000"/>
            </a:bodyPr>
            <a:lstStyle/>
            <a:p>
              <a:r>
                <a:rPr lang="zh-CN" altLang="en-US" sz="2000" b="1" dirty="0">
                  <a:solidFill>
                    <a:srgbClr val="ED7D31"/>
                  </a:solidFill>
                  <a:latin typeface="+mj-lt"/>
                  <a:ea typeface="+mj-ea"/>
                  <a:cs typeface="+mj-cs"/>
                  <a:sym typeface="Arial" panose="020B0604020202020204" pitchFamily="34" charset="0"/>
                </a:rPr>
                <a:t>格式内容清洗</a:t>
              </a:r>
              <a:endParaRPr lang="zh-CN" altLang="en-US" sz="2000" b="1" dirty="0">
                <a:solidFill>
                  <a:srgbClr val="ED7D31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>
              <a:off x="2359446" y="1892789"/>
              <a:ext cx="68360" cy="1320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9" name="矩形 8"/>
            <p:cNvSpPr/>
            <p:nvPr>
              <p:custDataLst>
                <p:tags r:id="rId4"/>
              </p:custDataLst>
            </p:nvPr>
          </p:nvSpPr>
          <p:spPr>
            <a:xfrm>
              <a:off x="2504058" y="2848597"/>
              <a:ext cx="4107081" cy="3791479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just" fontAlgn="auto">
                <a:lnSpc>
                  <a:spcPct val="150000"/>
                </a:lnSpc>
              </a:pPr>
              <a:r>
                <a:rPr lang="zh-CN" sz="1400" dirty="0">
                  <a:sym typeface="Arial" panose="020B0604020202020204" pitchFamily="34" charset="0"/>
                </a:rPr>
                <a:t>造成格式内容错误的原因大致可分为以下两类：</a:t>
              </a:r>
              <a:endParaRPr lang="zh-CN" sz="1400" dirty="0">
                <a:sym typeface="Arial" panose="020B0604020202020204" pitchFamily="34" charset="0"/>
              </a:endParaRPr>
            </a:p>
            <a:p>
              <a:pPr algn="just" fontAlgn="auto">
                <a:lnSpc>
                  <a:spcPct val="100000"/>
                </a:lnSpc>
              </a:pPr>
              <a:endParaRPr lang="zh-CN" sz="1400" dirty="0">
                <a:sym typeface="Arial" panose="020B0604020202020204" pitchFamily="34" charset="0"/>
              </a:endParaRPr>
            </a:p>
            <a:p>
              <a:pPr algn="just" fontAlgn="auto">
                <a:lnSpc>
                  <a:spcPct val="100000"/>
                </a:lnSpc>
              </a:pPr>
              <a:endParaRPr lang="zh-CN" sz="1400" dirty="0">
                <a:sym typeface="Arial" panose="020B0604020202020204" pitchFamily="34" charset="0"/>
              </a:endParaRPr>
            </a:p>
            <a:p>
              <a:pPr algn="just" fontAlgn="auto">
                <a:lnSpc>
                  <a:spcPct val="150000"/>
                </a:lnSpc>
              </a:pPr>
              <a:r>
                <a:rPr lang="en-US" altLang="zh-CN" sz="1400" b="1" dirty="0">
                  <a:sym typeface="Arial" panose="020B0604020202020204" pitchFamily="34" charset="0"/>
                </a:rPr>
                <a:t>1</a:t>
              </a:r>
              <a:r>
                <a:rPr lang="zh-CN" sz="1400" b="1" dirty="0">
                  <a:sym typeface="Arial" panose="020B0604020202020204" pitchFamily="34" charset="0"/>
                </a:rPr>
                <a:t>）不同的数据源</a:t>
              </a:r>
              <a:endParaRPr lang="zh-CN" sz="1400" b="1" dirty="0">
                <a:sym typeface="Arial" panose="020B0604020202020204" pitchFamily="34" charset="0"/>
              </a:endParaRPr>
            </a:p>
            <a:p>
              <a:pPr algn="just" fontAlgn="auto">
                <a:lnSpc>
                  <a:spcPct val="100000"/>
                </a:lnSpc>
              </a:pPr>
              <a:r>
                <a:rPr lang="zh-CN" sz="1400" dirty="0">
                  <a:sym typeface="Arial" panose="020B0604020202020204" pitchFamily="34" charset="0"/>
                </a:rPr>
                <a:t>不同数据源的数据标准不一致，即使导入过程正确，也使得最后数据显示格式不一致。</a:t>
              </a:r>
              <a:endParaRPr lang="zh-CN" sz="1400" dirty="0">
                <a:sym typeface="Arial" panose="020B0604020202020204" pitchFamily="34" charset="0"/>
              </a:endParaRPr>
            </a:p>
            <a:p>
              <a:pPr algn="just" fontAlgn="auto">
                <a:lnSpc>
                  <a:spcPct val="100000"/>
                </a:lnSpc>
              </a:pPr>
              <a:endParaRPr lang="zh-CN" sz="1400" dirty="0">
                <a:sym typeface="Arial" panose="020B0604020202020204" pitchFamily="34" charset="0"/>
              </a:endParaRPr>
            </a:p>
            <a:p>
              <a:pPr algn="just" fontAlgn="auto">
                <a:lnSpc>
                  <a:spcPct val="150000"/>
                </a:lnSpc>
              </a:pPr>
              <a:r>
                <a:rPr lang="en-US" altLang="zh-CN" sz="1400" b="1" dirty="0">
                  <a:sym typeface="Arial" panose="020B0604020202020204" pitchFamily="34" charset="0"/>
                </a:rPr>
                <a:t>2）</a:t>
              </a:r>
              <a:r>
                <a:rPr lang="zh-CN" altLang="en-US" sz="1400" b="1" dirty="0">
                  <a:sym typeface="Arial" panose="020B0604020202020204" pitchFamily="34" charset="0"/>
                </a:rPr>
                <a:t>人工错误</a:t>
              </a:r>
              <a:endParaRPr lang="en-US" altLang="zh-CN" sz="1400" b="1" dirty="0">
                <a:sym typeface="Arial" panose="020B0604020202020204" pitchFamily="34" charset="0"/>
              </a:endParaRPr>
            </a:p>
            <a:p>
              <a:pPr algn="just" fontAlgn="auto">
                <a:lnSpc>
                  <a:spcPct val="100000"/>
                </a:lnSpc>
              </a:pPr>
              <a:r>
                <a:rPr lang="en-US" altLang="zh-CN" sz="1400" dirty="0">
                  <a:sym typeface="Arial" panose="020B0604020202020204" pitchFamily="34" charset="0"/>
                </a:rPr>
                <a:t>人工导入过程出现错误或者数据检验工作不充分，导致导入的数据存在不符合常规的内容。	</a:t>
              </a:r>
              <a:endParaRPr lang="en-US" altLang="zh-CN" sz="1400" dirty="0">
                <a:sym typeface="Arial" panose="020B0604020202020204" pitchFamily="34" charset="0"/>
              </a:endParaRPr>
            </a:p>
          </p:txBody>
        </p:sp>
        <p:cxnSp>
          <p:nvCxnSpPr>
            <p:cNvPr id="10" name="直接连接符 9"/>
            <p:cNvCxnSpPr/>
            <p:nvPr>
              <p:custDataLst>
                <p:tags r:id="rId5"/>
              </p:custDataLst>
            </p:nvPr>
          </p:nvCxnSpPr>
          <p:spPr>
            <a:xfrm>
              <a:off x="2541633" y="247756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本框 10"/>
            <p:cNvSpPr txBox="1"/>
            <p:nvPr>
              <p:custDataLst>
                <p:tags r:id="rId6"/>
              </p:custDataLst>
            </p:nvPr>
          </p:nvSpPr>
          <p:spPr>
            <a:xfrm>
              <a:off x="1255892" y="1911323"/>
              <a:ext cx="1104472" cy="1302266"/>
            </a:xfrm>
            <a:prstGeom prst="rect">
              <a:avLst/>
            </a:prstGeom>
            <a:noFill/>
          </p:spPr>
          <p:txBody>
            <a:bodyPr vert="eaVert" wrap="square" lIns="0" tIns="0" rIns="0" bIns="0" rtlCol="0">
              <a:normAutofit/>
            </a:bodyPr>
            <a:lstStyle/>
            <a:p>
              <a:pPr algn="ctr"/>
              <a:r>
                <a:rPr lang="en-US" altLang="zh-CN" sz="4800" b="1" dirty="0" smtClean="0">
                  <a:solidFill>
                    <a:schemeClr val="accent2"/>
                  </a:solidFill>
                  <a:sym typeface="Arial" panose="020B0604020202020204" pitchFamily="34" charset="0"/>
                </a:rPr>
                <a:t>02</a:t>
              </a:r>
              <a:endParaRPr lang="en-US" altLang="zh-CN" sz="4800" b="1" dirty="0" smtClean="0">
                <a:solidFill>
                  <a:srgbClr val="FF0000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344930" y="4883785"/>
            <a:ext cx="6755765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/>
              <a:t>格式内容清洗前提：何为错误类型</a:t>
            </a:r>
            <a:r>
              <a:rPr lang="en-US" altLang="zh-CN" sz="1400"/>
              <a:t>1</a:t>
            </a:r>
            <a:r>
              <a:rPr lang="zh-CN" altLang="en-US" sz="1400"/>
              <a:t>，错误类型</a:t>
            </a:r>
            <a:r>
              <a:rPr lang="en-US" altLang="zh-CN" sz="1400"/>
              <a:t>2</a:t>
            </a:r>
            <a:r>
              <a:rPr lang="zh-CN" altLang="en-US" sz="1400"/>
              <a:t>？</a:t>
            </a:r>
            <a:endParaRPr lang="zh-CN" altLang="en-US" sz="1400"/>
          </a:p>
          <a:p>
            <a:r>
              <a:rPr lang="zh-CN" altLang="en-US" sz="1400"/>
              <a:t>在course_info表中，考核方式字段assess_method内容混入了空格，如assess_method='考 查'，将这种情况定义为“格式错误类型1”。另外，在tname（教师姓名）字段下出现了tname='20168'的情况，而经过分析发现部分tname的值等于tcode（教师编号）的值，将这种情形定义为“格式错误类型2”。</a:t>
            </a:r>
            <a:endParaRPr lang="zh-CN" altLang="en-US" sz="1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21" name="任意多边形 20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文本框 6"/>
          <p:cNvSpPr txBox="1"/>
          <p:nvPr/>
        </p:nvSpPr>
        <p:spPr>
          <a:xfrm>
            <a:off x="607500" y="177284"/>
            <a:ext cx="2665730" cy="3225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altLang="zh-CN" sz="2100" b="1" spc="225" dirty="0" smtClean="0">
                <a:solidFill>
                  <a:prstClr val="white"/>
                </a:solidFill>
                <a:sym typeface="+mn-ea"/>
              </a:rPr>
              <a:t>8.2 </a:t>
            </a:r>
            <a:r>
              <a:rPr lang="zh-CN" altLang="en-US" sz="2100" b="1" spc="225" dirty="0" smtClean="0">
                <a:solidFill>
                  <a:prstClr val="white"/>
                </a:solidFill>
                <a:sym typeface="+mn-ea"/>
              </a:rPr>
              <a:t>数据库数据清洗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29" name="Freeform 142"/>
          <p:cNvSpPr>
            <a:spLocks noEditPoints="1"/>
          </p:cNvSpPr>
          <p:nvPr/>
        </p:nvSpPr>
        <p:spPr bwMode="auto">
          <a:xfrm>
            <a:off x="126487" y="216716"/>
            <a:ext cx="382471" cy="244300"/>
          </a:xfrm>
          <a:custGeom>
            <a:avLst/>
            <a:gdLst>
              <a:gd name="T0" fmla="*/ 108 w 128"/>
              <a:gd name="T1" fmla="*/ 26 h 88"/>
              <a:gd name="T2" fmla="*/ 75 w 128"/>
              <a:gd name="T3" fmla="*/ 0 h 88"/>
              <a:gd name="T4" fmla="*/ 46 w 128"/>
              <a:gd name="T5" fmla="*/ 15 h 88"/>
              <a:gd name="T6" fmla="*/ 34 w 128"/>
              <a:gd name="T7" fmla="*/ 11 h 88"/>
              <a:gd name="T8" fmla="*/ 15 w 128"/>
              <a:gd name="T9" fmla="*/ 30 h 88"/>
              <a:gd name="T10" fmla="*/ 16 w 128"/>
              <a:gd name="T11" fmla="*/ 35 h 88"/>
              <a:gd name="T12" fmla="*/ 0 w 128"/>
              <a:gd name="T13" fmla="*/ 61 h 88"/>
              <a:gd name="T14" fmla="*/ 27 w 128"/>
              <a:gd name="T15" fmla="*/ 88 h 88"/>
              <a:gd name="T16" fmla="*/ 96 w 128"/>
              <a:gd name="T17" fmla="*/ 88 h 88"/>
              <a:gd name="T18" fmla="*/ 128 w 128"/>
              <a:gd name="T19" fmla="*/ 56 h 88"/>
              <a:gd name="T20" fmla="*/ 108 w 128"/>
              <a:gd name="T21" fmla="*/ 26 h 88"/>
              <a:gd name="T22" fmla="*/ 44 w 128"/>
              <a:gd name="T23" fmla="*/ 50 h 88"/>
              <a:gd name="T24" fmla="*/ 66 w 128"/>
              <a:gd name="T25" fmla="*/ 28 h 88"/>
              <a:gd name="T26" fmla="*/ 80 w 128"/>
              <a:gd name="T27" fmla="*/ 32 h 88"/>
              <a:gd name="T28" fmla="*/ 84 w 128"/>
              <a:gd name="T29" fmla="*/ 28 h 88"/>
              <a:gd name="T30" fmla="*/ 84 w 128"/>
              <a:gd name="T31" fmla="*/ 42 h 88"/>
              <a:gd name="T32" fmla="*/ 70 w 128"/>
              <a:gd name="T33" fmla="*/ 42 h 88"/>
              <a:gd name="T34" fmla="*/ 75 w 128"/>
              <a:gd name="T35" fmla="*/ 37 h 88"/>
              <a:gd name="T36" fmla="*/ 72 w 128"/>
              <a:gd name="T37" fmla="*/ 36 h 88"/>
              <a:gd name="T38" fmla="*/ 66 w 128"/>
              <a:gd name="T39" fmla="*/ 35 h 88"/>
              <a:gd name="T40" fmla="*/ 60 w 128"/>
              <a:gd name="T41" fmla="*/ 36 h 88"/>
              <a:gd name="T42" fmla="*/ 55 w 128"/>
              <a:gd name="T43" fmla="*/ 39 h 88"/>
              <a:gd name="T44" fmla="*/ 52 w 128"/>
              <a:gd name="T45" fmla="*/ 44 h 88"/>
              <a:gd name="T46" fmla="*/ 51 w 128"/>
              <a:gd name="T47" fmla="*/ 50 h 88"/>
              <a:gd name="T48" fmla="*/ 51 w 128"/>
              <a:gd name="T49" fmla="*/ 54 h 88"/>
              <a:gd name="T50" fmla="*/ 44 w 128"/>
              <a:gd name="T51" fmla="*/ 54 h 88"/>
              <a:gd name="T52" fmla="*/ 44 w 128"/>
              <a:gd name="T53" fmla="*/ 50 h 88"/>
              <a:gd name="T54" fmla="*/ 66 w 128"/>
              <a:gd name="T55" fmla="*/ 73 h 88"/>
              <a:gd name="T56" fmla="*/ 53 w 128"/>
              <a:gd name="T57" fmla="*/ 68 h 88"/>
              <a:gd name="T58" fmla="*/ 49 w 128"/>
              <a:gd name="T59" fmla="*/ 73 h 88"/>
              <a:gd name="T60" fmla="*/ 49 w 128"/>
              <a:gd name="T61" fmla="*/ 59 h 88"/>
              <a:gd name="T62" fmla="*/ 62 w 128"/>
              <a:gd name="T63" fmla="*/ 59 h 88"/>
              <a:gd name="T64" fmla="*/ 58 w 128"/>
              <a:gd name="T65" fmla="*/ 64 h 88"/>
              <a:gd name="T66" fmla="*/ 60 w 128"/>
              <a:gd name="T67" fmla="*/ 65 h 88"/>
              <a:gd name="T68" fmla="*/ 66 w 128"/>
              <a:gd name="T69" fmla="*/ 66 h 88"/>
              <a:gd name="T70" fmla="*/ 72 w 128"/>
              <a:gd name="T71" fmla="*/ 65 h 88"/>
              <a:gd name="T72" fmla="*/ 77 w 128"/>
              <a:gd name="T73" fmla="*/ 61 h 88"/>
              <a:gd name="T74" fmla="*/ 81 w 128"/>
              <a:gd name="T75" fmla="*/ 57 h 88"/>
              <a:gd name="T76" fmla="*/ 82 w 128"/>
              <a:gd name="T77" fmla="*/ 50 h 88"/>
              <a:gd name="T78" fmla="*/ 81 w 128"/>
              <a:gd name="T79" fmla="*/ 47 h 88"/>
              <a:gd name="T80" fmla="*/ 89 w 128"/>
              <a:gd name="T81" fmla="*/ 47 h 88"/>
              <a:gd name="T82" fmla="*/ 89 w 128"/>
              <a:gd name="T83" fmla="*/ 50 h 88"/>
              <a:gd name="T84" fmla="*/ 66 w 128"/>
              <a:gd name="T85" fmla="*/ 7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8" h="88">
                <a:moveTo>
                  <a:pt x="108" y="26"/>
                </a:moveTo>
                <a:cubicBezTo>
                  <a:pt x="104" y="11"/>
                  <a:pt x="91" y="0"/>
                  <a:pt x="75" y="0"/>
                </a:cubicBezTo>
                <a:cubicBezTo>
                  <a:pt x="63" y="0"/>
                  <a:pt x="52" y="6"/>
                  <a:pt x="46" y="15"/>
                </a:cubicBezTo>
                <a:cubicBezTo>
                  <a:pt x="43" y="13"/>
                  <a:pt x="38" y="11"/>
                  <a:pt x="34" y="11"/>
                </a:cubicBezTo>
                <a:cubicBezTo>
                  <a:pt x="24" y="11"/>
                  <a:pt x="15" y="20"/>
                  <a:pt x="15" y="30"/>
                </a:cubicBezTo>
                <a:cubicBezTo>
                  <a:pt x="15" y="32"/>
                  <a:pt x="16" y="34"/>
                  <a:pt x="16" y="35"/>
                </a:cubicBezTo>
                <a:cubicBezTo>
                  <a:pt x="7" y="40"/>
                  <a:pt x="0" y="49"/>
                  <a:pt x="0" y="61"/>
                </a:cubicBezTo>
                <a:cubicBezTo>
                  <a:pt x="0" y="76"/>
                  <a:pt x="12" y="88"/>
                  <a:pt x="27" y="88"/>
                </a:cubicBezTo>
                <a:cubicBezTo>
                  <a:pt x="96" y="88"/>
                  <a:pt x="96" y="88"/>
                  <a:pt x="96" y="88"/>
                </a:cubicBezTo>
                <a:cubicBezTo>
                  <a:pt x="114" y="88"/>
                  <a:pt x="128" y="74"/>
                  <a:pt x="128" y="56"/>
                </a:cubicBezTo>
                <a:cubicBezTo>
                  <a:pt x="128" y="42"/>
                  <a:pt x="120" y="31"/>
                  <a:pt x="108" y="26"/>
                </a:cubicBezTo>
                <a:close/>
                <a:moveTo>
                  <a:pt x="44" y="50"/>
                </a:moveTo>
                <a:cubicBezTo>
                  <a:pt x="44" y="38"/>
                  <a:pt x="54" y="28"/>
                  <a:pt x="66" y="28"/>
                </a:cubicBezTo>
                <a:cubicBezTo>
                  <a:pt x="71" y="28"/>
                  <a:pt x="76" y="30"/>
                  <a:pt x="80" y="32"/>
                </a:cubicBezTo>
                <a:cubicBezTo>
                  <a:pt x="84" y="28"/>
                  <a:pt x="84" y="28"/>
                  <a:pt x="84" y="28"/>
                </a:cubicBezTo>
                <a:cubicBezTo>
                  <a:pt x="84" y="42"/>
                  <a:pt x="84" y="42"/>
                  <a:pt x="84" y="42"/>
                </a:cubicBezTo>
                <a:cubicBezTo>
                  <a:pt x="70" y="42"/>
                  <a:pt x="70" y="42"/>
                  <a:pt x="70" y="42"/>
                </a:cubicBezTo>
                <a:cubicBezTo>
                  <a:pt x="75" y="37"/>
                  <a:pt x="75" y="37"/>
                  <a:pt x="75" y="37"/>
                </a:cubicBezTo>
                <a:cubicBezTo>
                  <a:pt x="74" y="37"/>
                  <a:pt x="73" y="36"/>
                  <a:pt x="72" y="36"/>
                </a:cubicBezTo>
                <a:cubicBezTo>
                  <a:pt x="70" y="35"/>
                  <a:pt x="68" y="35"/>
                  <a:pt x="66" y="35"/>
                </a:cubicBezTo>
                <a:cubicBezTo>
                  <a:pt x="64" y="35"/>
                  <a:pt x="62" y="35"/>
                  <a:pt x="60" y="36"/>
                </a:cubicBezTo>
                <a:cubicBezTo>
                  <a:pt x="58" y="37"/>
                  <a:pt x="57" y="38"/>
                  <a:pt x="55" y="39"/>
                </a:cubicBezTo>
                <a:cubicBezTo>
                  <a:pt x="54" y="41"/>
                  <a:pt x="53" y="43"/>
                  <a:pt x="52" y="44"/>
                </a:cubicBezTo>
                <a:cubicBezTo>
                  <a:pt x="51" y="46"/>
                  <a:pt x="51" y="48"/>
                  <a:pt x="51" y="50"/>
                </a:cubicBezTo>
                <a:cubicBezTo>
                  <a:pt x="51" y="52"/>
                  <a:pt x="51" y="53"/>
                  <a:pt x="51" y="54"/>
                </a:cubicBezTo>
                <a:cubicBezTo>
                  <a:pt x="44" y="54"/>
                  <a:pt x="44" y="54"/>
                  <a:pt x="44" y="54"/>
                </a:cubicBezTo>
                <a:cubicBezTo>
                  <a:pt x="44" y="53"/>
                  <a:pt x="44" y="52"/>
                  <a:pt x="44" y="50"/>
                </a:cubicBezTo>
                <a:close/>
                <a:moveTo>
                  <a:pt x="66" y="73"/>
                </a:moveTo>
                <a:cubicBezTo>
                  <a:pt x="61" y="73"/>
                  <a:pt x="57" y="71"/>
                  <a:pt x="53" y="68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59"/>
                  <a:pt x="49" y="59"/>
                  <a:pt x="49" y="59"/>
                </a:cubicBezTo>
                <a:cubicBezTo>
                  <a:pt x="62" y="59"/>
                  <a:pt x="62" y="59"/>
                  <a:pt x="62" y="59"/>
                </a:cubicBezTo>
                <a:cubicBezTo>
                  <a:pt x="58" y="64"/>
                  <a:pt x="58" y="64"/>
                  <a:pt x="58" y="64"/>
                </a:cubicBezTo>
                <a:cubicBezTo>
                  <a:pt x="59" y="64"/>
                  <a:pt x="59" y="64"/>
                  <a:pt x="60" y="65"/>
                </a:cubicBezTo>
                <a:cubicBezTo>
                  <a:pt x="62" y="66"/>
                  <a:pt x="64" y="66"/>
                  <a:pt x="66" y="66"/>
                </a:cubicBezTo>
                <a:cubicBezTo>
                  <a:pt x="68" y="66"/>
                  <a:pt x="70" y="66"/>
                  <a:pt x="72" y="65"/>
                </a:cubicBezTo>
                <a:cubicBezTo>
                  <a:pt x="74" y="64"/>
                  <a:pt x="76" y="63"/>
                  <a:pt x="77" y="61"/>
                </a:cubicBezTo>
                <a:cubicBezTo>
                  <a:pt x="79" y="60"/>
                  <a:pt x="80" y="58"/>
                  <a:pt x="81" y="57"/>
                </a:cubicBezTo>
                <a:cubicBezTo>
                  <a:pt x="82" y="55"/>
                  <a:pt x="82" y="53"/>
                  <a:pt x="82" y="50"/>
                </a:cubicBezTo>
                <a:cubicBezTo>
                  <a:pt x="82" y="49"/>
                  <a:pt x="82" y="48"/>
                  <a:pt x="81" y="47"/>
                </a:cubicBezTo>
                <a:cubicBezTo>
                  <a:pt x="89" y="47"/>
                  <a:pt x="89" y="47"/>
                  <a:pt x="89" y="47"/>
                </a:cubicBezTo>
                <a:cubicBezTo>
                  <a:pt x="89" y="48"/>
                  <a:pt x="89" y="49"/>
                  <a:pt x="89" y="50"/>
                </a:cubicBezTo>
                <a:cubicBezTo>
                  <a:pt x="89" y="63"/>
                  <a:pt x="79" y="73"/>
                  <a:pt x="66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文本框 27"/>
          <p:cNvSpPr txBox="1"/>
          <p:nvPr/>
        </p:nvSpPr>
        <p:spPr>
          <a:xfrm>
            <a:off x="6630203" y="234392"/>
            <a:ext cx="2393315" cy="714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350" dirty="0" smtClean="0">
                <a:solidFill>
                  <a:prstClr val="white"/>
                </a:solidFill>
                <a:sym typeface="+mn-ea"/>
              </a:rPr>
              <a:t>第八章 清洗RDBMS数据实例</a:t>
            </a:r>
            <a:endParaRPr lang="zh-CN" altLang="en-US" sz="1350" dirty="0">
              <a:solidFill>
                <a:prstClr val="white"/>
              </a:solidFill>
            </a:endParaRPr>
          </a:p>
          <a:p>
            <a:pPr algn="l"/>
            <a:endParaRPr lang="zh-CN" altLang="en-US" sz="1350" dirty="0">
              <a:solidFill>
                <a:prstClr val="white"/>
              </a:solidFill>
            </a:endParaRPr>
          </a:p>
          <a:p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861362" y="1652987"/>
            <a:ext cx="3085764" cy="4026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" name="矩形 37"/>
          <p:cNvSpPr/>
          <p:nvPr/>
        </p:nvSpPr>
        <p:spPr>
          <a:xfrm>
            <a:off x="2228392" y="1685057"/>
            <a:ext cx="3085764" cy="33718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zh-CN" sz="1600" b="1" dirty="0">
                <a:solidFill>
                  <a:schemeClr val="bg1"/>
                </a:solidFill>
              </a:rPr>
              <a:t>运行SQL脚本</a:t>
            </a:r>
            <a:endParaRPr lang="zh-CN" altLang="zh-CN" sz="1600" b="1" dirty="0">
              <a:solidFill>
                <a:schemeClr val="bg1"/>
              </a:solidFill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898525" y="1652905"/>
            <a:ext cx="817880" cy="40259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/>
              <a:t>方法</a:t>
            </a:r>
            <a:r>
              <a:rPr lang="en-US" altLang="zh-CN" b="1" dirty="0"/>
              <a:t>1</a:t>
            </a:r>
            <a:endParaRPr lang="en-US" altLang="zh-CN" b="1" dirty="0"/>
          </a:p>
        </p:txBody>
      </p:sp>
      <p:graphicFrame>
        <p:nvGraphicFramePr>
          <p:cNvPr id="9" name="图示 8"/>
          <p:cNvGraphicFramePr/>
          <p:nvPr/>
        </p:nvGraphicFramePr>
        <p:xfrm>
          <a:off x="508440" y="2465401"/>
          <a:ext cx="7639353" cy="2139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14" name="矩形 13"/>
          <p:cNvSpPr/>
          <p:nvPr/>
        </p:nvSpPr>
        <p:spPr>
          <a:xfrm>
            <a:off x="2200833" y="2775647"/>
            <a:ext cx="601492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ym typeface="+mn-ea"/>
              </a:rPr>
              <a:t>新建连接，连接数据库</a:t>
            </a:r>
            <a:endParaRPr lang="zh-CN" altLang="en-US" sz="1400" dirty="0"/>
          </a:p>
          <a:p>
            <a:endParaRPr lang="zh-CN" altLang="zh-CN" sz="1400" dirty="0"/>
          </a:p>
        </p:txBody>
      </p:sp>
      <p:sp>
        <p:nvSpPr>
          <p:cNvPr id="15" name="矩形 14"/>
          <p:cNvSpPr/>
          <p:nvPr/>
        </p:nvSpPr>
        <p:spPr>
          <a:xfrm>
            <a:off x="2236446" y="3451935"/>
            <a:ext cx="4572000" cy="3067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1400" dirty="0"/>
              <a:t>编辑SQL脚本</a:t>
            </a:r>
            <a:endParaRPr lang="zh-CN" altLang="en-US" sz="1400" dirty="0"/>
          </a:p>
        </p:txBody>
      </p:sp>
      <p:sp>
        <p:nvSpPr>
          <p:cNvPr id="16" name="矩形 15"/>
          <p:cNvSpPr/>
          <p:nvPr/>
        </p:nvSpPr>
        <p:spPr>
          <a:xfrm>
            <a:off x="2231716" y="4185367"/>
            <a:ext cx="5840083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400" dirty="0"/>
              <a:t>单击“运行转换”按钮，</a:t>
            </a:r>
            <a:r>
              <a:rPr lang="zh-CN" altLang="zh-CN" sz="1400" dirty="0">
                <a:sym typeface="+mn-ea"/>
              </a:rPr>
              <a:t>即可执行SQL语句</a:t>
            </a:r>
            <a:endParaRPr lang="zh-CN" altLang="zh-CN" sz="1400" dirty="0"/>
          </a:p>
          <a:p>
            <a:endParaRPr lang="en-US" altLang="zh-CN" sz="1400" dirty="0"/>
          </a:p>
        </p:txBody>
      </p:sp>
      <p:sp>
        <p:nvSpPr>
          <p:cNvPr id="2" name="文本框 1"/>
          <p:cNvSpPr txBox="1"/>
          <p:nvPr/>
        </p:nvSpPr>
        <p:spPr>
          <a:xfrm>
            <a:off x="593090" y="985520"/>
            <a:ext cx="43535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1</a:t>
            </a:r>
            <a:r>
              <a:rPr lang="zh-CN" altLang="en-US"/>
              <a:t>） 对“格式错误类型1”进行清洗</a:t>
            </a:r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21" name="任意多边形 20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文本框 6"/>
          <p:cNvSpPr txBox="1"/>
          <p:nvPr/>
        </p:nvSpPr>
        <p:spPr>
          <a:xfrm>
            <a:off x="607500" y="177284"/>
            <a:ext cx="2665730" cy="3225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  <a:sym typeface="+mn-ea"/>
              </a:rPr>
              <a:t>8.2 </a:t>
            </a:r>
            <a:r>
              <a:rPr lang="zh-CN" altLang="en-US" sz="2100" b="1" spc="225" dirty="0" smtClean="0">
                <a:solidFill>
                  <a:prstClr val="white"/>
                </a:solidFill>
                <a:sym typeface="+mn-ea"/>
              </a:rPr>
              <a:t>数据库数据清洗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29" name="Freeform 142"/>
          <p:cNvSpPr>
            <a:spLocks noEditPoints="1"/>
          </p:cNvSpPr>
          <p:nvPr/>
        </p:nvSpPr>
        <p:spPr bwMode="auto">
          <a:xfrm>
            <a:off x="126487" y="216716"/>
            <a:ext cx="382471" cy="244300"/>
          </a:xfrm>
          <a:custGeom>
            <a:avLst/>
            <a:gdLst>
              <a:gd name="T0" fmla="*/ 108 w 128"/>
              <a:gd name="T1" fmla="*/ 26 h 88"/>
              <a:gd name="T2" fmla="*/ 75 w 128"/>
              <a:gd name="T3" fmla="*/ 0 h 88"/>
              <a:gd name="T4" fmla="*/ 46 w 128"/>
              <a:gd name="T5" fmla="*/ 15 h 88"/>
              <a:gd name="T6" fmla="*/ 34 w 128"/>
              <a:gd name="T7" fmla="*/ 11 h 88"/>
              <a:gd name="T8" fmla="*/ 15 w 128"/>
              <a:gd name="T9" fmla="*/ 30 h 88"/>
              <a:gd name="T10" fmla="*/ 16 w 128"/>
              <a:gd name="T11" fmla="*/ 35 h 88"/>
              <a:gd name="T12" fmla="*/ 0 w 128"/>
              <a:gd name="T13" fmla="*/ 61 h 88"/>
              <a:gd name="T14" fmla="*/ 27 w 128"/>
              <a:gd name="T15" fmla="*/ 88 h 88"/>
              <a:gd name="T16" fmla="*/ 96 w 128"/>
              <a:gd name="T17" fmla="*/ 88 h 88"/>
              <a:gd name="T18" fmla="*/ 128 w 128"/>
              <a:gd name="T19" fmla="*/ 56 h 88"/>
              <a:gd name="T20" fmla="*/ 108 w 128"/>
              <a:gd name="T21" fmla="*/ 26 h 88"/>
              <a:gd name="T22" fmla="*/ 44 w 128"/>
              <a:gd name="T23" fmla="*/ 50 h 88"/>
              <a:gd name="T24" fmla="*/ 66 w 128"/>
              <a:gd name="T25" fmla="*/ 28 h 88"/>
              <a:gd name="T26" fmla="*/ 80 w 128"/>
              <a:gd name="T27" fmla="*/ 32 h 88"/>
              <a:gd name="T28" fmla="*/ 84 w 128"/>
              <a:gd name="T29" fmla="*/ 28 h 88"/>
              <a:gd name="T30" fmla="*/ 84 w 128"/>
              <a:gd name="T31" fmla="*/ 42 h 88"/>
              <a:gd name="T32" fmla="*/ 70 w 128"/>
              <a:gd name="T33" fmla="*/ 42 h 88"/>
              <a:gd name="T34" fmla="*/ 75 w 128"/>
              <a:gd name="T35" fmla="*/ 37 h 88"/>
              <a:gd name="T36" fmla="*/ 72 w 128"/>
              <a:gd name="T37" fmla="*/ 36 h 88"/>
              <a:gd name="T38" fmla="*/ 66 w 128"/>
              <a:gd name="T39" fmla="*/ 35 h 88"/>
              <a:gd name="T40" fmla="*/ 60 w 128"/>
              <a:gd name="T41" fmla="*/ 36 h 88"/>
              <a:gd name="T42" fmla="*/ 55 w 128"/>
              <a:gd name="T43" fmla="*/ 39 h 88"/>
              <a:gd name="T44" fmla="*/ 52 w 128"/>
              <a:gd name="T45" fmla="*/ 44 h 88"/>
              <a:gd name="T46" fmla="*/ 51 w 128"/>
              <a:gd name="T47" fmla="*/ 50 h 88"/>
              <a:gd name="T48" fmla="*/ 51 w 128"/>
              <a:gd name="T49" fmla="*/ 54 h 88"/>
              <a:gd name="T50" fmla="*/ 44 w 128"/>
              <a:gd name="T51" fmla="*/ 54 h 88"/>
              <a:gd name="T52" fmla="*/ 44 w 128"/>
              <a:gd name="T53" fmla="*/ 50 h 88"/>
              <a:gd name="T54" fmla="*/ 66 w 128"/>
              <a:gd name="T55" fmla="*/ 73 h 88"/>
              <a:gd name="T56" fmla="*/ 53 w 128"/>
              <a:gd name="T57" fmla="*/ 68 h 88"/>
              <a:gd name="T58" fmla="*/ 49 w 128"/>
              <a:gd name="T59" fmla="*/ 73 h 88"/>
              <a:gd name="T60" fmla="*/ 49 w 128"/>
              <a:gd name="T61" fmla="*/ 59 h 88"/>
              <a:gd name="T62" fmla="*/ 62 w 128"/>
              <a:gd name="T63" fmla="*/ 59 h 88"/>
              <a:gd name="T64" fmla="*/ 58 w 128"/>
              <a:gd name="T65" fmla="*/ 64 h 88"/>
              <a:gd name="T66" fmla="*/ 60 w 128"/>
              <a:gd name="T67" fmla="*/ 65 h 88"/>
              <a:gd name="T68" fmla="*/ 66 w 128"/>
              <a:gd name="T69" fmla="*/ 66 h 88"/>
              <a:gd name="T70" fmla="*/ 72 w 128"/>
              <a:gd name="T71" fmla="*/ 65 h 88"/>
              <a:gd name="T72" fmla="*/ 77 w 128"/>
              <a:gd name="T73" fmla="*/ 61 h 88"/>
              <a:gd name="T74" fmla="*/ 81 w 128"/>
              <a:gd name="T75" fmla="*/ 57 h 88"/>
              <a:gd name="T76" fmla="*/ 82 w 128"/>
              <a:gd name="T77" fmla="*/ 50 h 88"/>
              <a:gd name="T78" fmla="*/ 81 w 128"/>
              <a:gd name="T79" fmla="*/ 47 h 88"/>
              <a:gd name="T80" fmla="*/ 89 w 128"/>
              <a:gd name="T81" fmla="*/ 47 h 88"/>
              <a:gd name="T82" fmla="*/ 89 w 128"/>
              <a:gd name="T83" fmla="*/ 50 h 88"/>
              <a:gd name="T84" fmla="*/ 66 w 128"/>
              <a:gd name="T85" fmla="*/ 7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8" h="88">
                <a:moveTo>
                  <a:pt x="108" y="26"/>
                </a:moveTo>
                <a:cubicBezTo>
                  <a:pt x="104" y="11"/>
                  <a:pt x="91" y="0"/>
                  <a:pt x="75" y="0"/>
                </a:cubicBezTo>
                <a:cubicBezTo>
                  <a:pt x="63" y="0"/>
                  <a:pt x="52" y="6"/>
                  <a:pt x="46" y="15"/>
                </a:cubicBezTo>
                <a:cubicBezTo>
                  <a:pt x="43" y="13"/>
                  <a:pt x="38" y="11"/>
                  <a:pt x="34" y="11"/>
                </a:cubicBezTo>
                <a:cubicBezTo>
                  <a:pt x="24" y="11"/>
                  <a:pt x="15" y="20"/>
                  <a:pt x="15" y="30"/>
                </a:cubicBezTo>
                <a:cubicBezTo>
                  <a:pt x="15" y="32"/>
                  <a:pt x="16" y="34"/>
                  <a:pt x="16" y="35"/>
                </a:cubicBezTo>
                <a:cubicBezTo>
                  <a:pt x="7" y="40"/>
                  <a:pt x="0" y="49"/>
                  <a:pt x="0" y="61"/>
                </a:cubicBezTo>
                <a:cubicBezTo>
                  <a:pt x="0" y="76"/>
                  <a:pt x="12" y="88"/>
                  <a:pt x="27" y="88"/>
                </a:cubicBezTo>
                <a:cubicBezTo>
                  <a:pt x="96" y="88"/>
                  <a:pt x="96" y="88"/>
                  <a:pt x="96" y="88"/>
                </a:cubicBezTo>
                <a:cubicBezTo>
                  <a:pt x="114" y="88"/>
                  <a:pt x="128" y="74"/>
                  <a:pt x="128" y="56"/>
                </a:cubicBezTo>
                <a:cubicBezTo>
                  <a:pt x="128" y="42"/>
                  <a:pt x="120" y="31"/>
                  <a:pt x="108" y="26"/>
                </a:cubicBezTo>
                <a:close/>
                <a:moveTo>
                  <a:pt x="44" y="50"/>
                </a:moveTo>
                <a:cubicBezTo>
                  <a:pt x="44" y="38"/>
                  <a:pt x="54" y="28"/>
                  <a:pt x="66" y="28"/>
                </a:cubicBezTo>
                <a:cubicBezTo>
                  <a:pt x="71" y="28"/>
                  <a:pt x="76" y="30"/>
                  <a:pt x="80" y="32"/>
                </a:cubicBezTo>
                <a:cubicBezTo>
                  <a:pt x="84" y="28"/>
                  <a:pt x="84" y="28"/>
                  <a:pt x="84" y="28"/>
                </a:cubicBezTo>
                <a:cubicBezTo>
                  <a:pt x="84" y="42"/>
                  <a:pt x="84" y="42"/>
                  <a:pt x="84" y="42"/>
                </a:cubicBezTo>
                <a:cubicBezTo>
                  <a:pt x="70" y="42"/>
                  <a:pt x="70" y="42"/>
                  <a:pt x="70" y="42"/>
                </a:cubicBezTo>
                <a:cubicBezTo>
                  <a:pt x="75" y="37"/>
                  <a:pt x="75" y="37"/>
                  <a:pt x="75" y="37"/>
                </a:cubicBezTo>
                <a:cubicBezTo>
                  <a:pt x="74" y="37"/>
                  <a:pt x="73" y="36"/>
                  <a:pt x="72" y="36"/>
                </a:cubicBezTo>
                <a:cubicBezTo>
                  <a:pt x="70" y="35"/>
                  <a:pt x="68" y="35"/>
                  <a:pt x="66" y="35"/>
                </a:cubicBezTo>
                <a:cubicBezTo>
                  <a:pt x="64" y="35"/>
                  <a:pt x="62" y="35"/>
                  <a:pt x="60" y="36"/>
                </a:cubicBezTo>
                <a:cubicBezTo>
                  <a:pt x="58" y="37"/>
                  <a:pt x="57" y="38"/>
                  <a:pt x="55" y="39"/>
                </a:cubicBezTo>
                <a:cubicBezTo>
                  <a:pt x="54" y="41"/>
                  <a:pt x="53" y="43"/>
                  <a:pt x="52" y="44"/>
                </a:cubicBezTo>
                <a:cubicBezTo>
                  <a:pt x="51" y="46"/>
                  <a:pt x="51" y="48"/>
                  <a:pt x="51" y="50"/>
                </a:cubicBezTo>
                <a:cubicBezTo>
                  <a:pt x="51" y="52"/>
                  <a:pt x="51" y="53"/>
                  <a:pt x="51" y="54"/>
                </a:cubicBezTo>
                <a:cubicBezTo>
                  <a:pt x="44" y="54"/>
                  <a:pt x="44" y="54"/>
                  <a:pt x="44" y="54"/>
                </a:cubicBezTo>
                <a:cubicBezTo>
                  <a:pt x="44" y="53"/>
                  <a:pt x="44" y="52"/>
                  <a:pt x="44" y="50"/>
                </a:cubicBezTo>
                <a:close/>
                <a:moveTo>
                  <a:pt x="66" y="73"/>
                </a:moveTo>
                <a:cubicBezTo>
                  <a:pt x="61" y="73"/>
                  <a:pt x="57" y="71"/>
                  <a:pt x="53" y="68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59"/>
                  <a:pt x="49" y="59"/>
                  <a:pt x="49" y="59"/>
                </a:cubicBezTo>
                <a:cubicBezTo>
                  <a:pt x="62" y="59"/>
                  <a:pt x="62" y="59"/>
                  <a:pt x="62" y="59"/>
                </a:cubicBezTo>
                <a:cubicBezTo>
                  <a:pt x="58" y="64"/>
                  <a:pt x="58" y="64"/>
                  <a:pt x="58" y="64"/>
                </a:cubicBezTo>
                <a:cubicBezTo>
                  <a:pt x="59" y="64"/>
                  <a:pt x="59" y="64"/>
                  <a:pt x="60" y="65"/>
                </a:cubicBezTo>
                <a:cubicBezTo>
                  <a:pt x="62" y="66"/>
                  <a:pt x="64" y="66"/>
                  <a:pt x="66" y="66"/>
                </a:cubicBezTo>
                <a:cubicBezTo>
                  <a:pt x="68" y="66"/>
                  <a:pt x="70" y="66"/>
                  <a:pt x="72" y="65"/>
                </a:cubicBezTo>
                <a:cubicBezTo>
                  <a:pt x="74" y="64"/>
                  <a:pt x="76" y="63"/>
                  <a:pt x="77" y="61"/>
                </a:cubicBezTo>
                <a:cubicBezTo>
                  <a:pt x="79" y="60"/>
                  <a:pt x="80" y="58"/>
                  <a:pt x="81" y="57"/>
                </a:cubicBezTo>
                <a:cubicBezTo>
                  <a:pt x="82" y="55"/>
                  <a:pt x="82" y="53"/>
                  <a:pt x="82" y="50"/>
                </a:cubicBezTo>
                <a:cubicBezTo>
                  <a:pt x="82" y="49"/>
                  <a:pt x="82" y="48"/>
                  <a:pt x="81" y="47"/>
                </a:cubicBezTo>
                <a:cubicBezTo>
                  <a:pt x="89" y="47"/>
                  <a:pt x="89" y="47"/>
                  <a:pt x="89" y="47"/>
                </a:cubicBezTo>
                <a:cubicBezTo>
                  <a:pt x="89" y="48"/>
                  <a:pt x="89" y="49"/>
                  <a:pt x="89" y="50"/>
                </a:cubicBezTo>
                <a:cubicBezTo>
                  <a:pt x="89" y="63"/>
                  <a:pt x="79" y="73"/>
                  <a:pt x="66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文本框 27"/>
          <p:cNvSpPr txBox="1"/>
          <p:nvPr/>
        </p:nvSpPr>
        <p:spPr>
          <a:xfrm>
            <a:off x="6630203" y="234392"/>
            <a:ext cx="2393315" cy="714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  <a:sym typeface="+mn-ea"/>
              </a:rPr>
              <a:t>第八章 清洗RDBMS数据实例</a:t>
            </a:r>
            <a:endParaRPr lang="zh-CN" altLang="en-US" sz="1350" dirty="0">
              <a:solidFill>
                <a:prstClr val="white"/>
              </a:solidFill>
            </a:endParaRPr>
          </a:p>
          <a:p>
            <a:endParaRPr lang="zh-CN" altLang="en-US" sz="1350" dirty="0">
              <a:solidFill>
                <a:prstClr val="white"/>
              </a:solidFill>
            </a:endParaRPr>
          </a:p>
          <a:p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861185" y="1652905"/>
            <a:ext cx="3906520" cy="4025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" name="矩形 37"/>
          <p:cNvSpPr/>
          <p:nvPr/>
        </p:nvSpPr>
        <p:spPr>
          <a:xfrm>
            <a:off x="1861185" y="1652905"/>
            <a:ext cx="4036060" cy="33718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zh-CN" sz="1600" b="1" dirty="0">
                <a:solidFill>
                  <a:schemeClr val="bg1"/>
                </a:solidFill>
              </a:rPr>
              <a:t>运用控件对“格式错误类型1”进行清洗</a:t>
            </a:r>
            <a:endParaRPr lang="zh-CN" altLang="zh-CN" sz="1600" b="1" dirty="0">
              <a:solidFill>
                <a:schemeClr val="bg1"/>
              </a:solidFill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898525" y="1652905"/>
            <a:ext cx="817880" cy="40259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/>
              <a:t>方法</a:t>
            </a:r>
            <a:r>
              <a:rPr lang="en-US" altLang="zh-CN" b="1" dirty="0"/>
              <a:t>2</a:t>
            </a:r>
            <a:endParaRPr lang="en-US" altLang="zh-CN" b="1" dirty="0"/>
          </a:p>
        </p:txBody>
      </p:sp>
      <p:sp>
        <p:nvSpPr>
          <p:cNvPr id="2" name="文本框 1"/>
          <p:cNvSpPr txBox="1"/>
          <p:nvPr/>
        </p:nvSpPr>
        <p:spPr>
          <a:xfrm>
            <a:off x="593090" y="985520"/>
            <a:ext cx="43535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1</a:t>
            </a:r>
            <a:r>
              <a:rPr lang="zh-CN" altLang="en-US"/>
              <a:t>） 对“格式错误类型1”进行清洗</a:t>
            </a:r>
            <a:endParaRPr lang="zh-CN" altLang="en-US"/>
          </a:p>
        </p:txBody>
      </p:sp>
      <p:graphicFrame>
        <p:nvGraphicFramePr>
          <p:cNvPr id="10" name="图示 9"/>
          <p:cNvGraphicFramePr/>
          <p:nvPr/>
        </p:nvGraphicFramePr>
        <p:xfrm>
          <a:off x="805815" y="2515870"/>
          <a:ext cx="7795260" cy="3147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2476500" y="3642360"/>
            <a:ext cx="554355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400"/>
              <a:t>建立“表输入”“字符串操作”“插入/更新”之间的连接</a:t>
            </a:r>
            <a:endParaRPr lang="zh-CN" altLang="en-US" sz="1400"/>
          </a:p>
        </p:txBody>
      </p:sp>
      <p:sp>
        <p:nvSpPr>
          <p:cNvPr id="12" name="文本框 11"/>
          <p:cNvSpPr txBox="1"/>
          <p:nvPr/>
        </p:nvSpPr>
        <p:spPr>
          <a:xfrm>
            <a:off x="2476500" y="2903855"/>
            <a:ext cx="5516880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400">
                <a:sym typeface="+mn-ea"/>
              </a:rPr>
              <a:t>建立表输入，并建立数据库连接，将查询结果作为本次转换的输入流</a:t>
            </a:r>
            <a:endParaRPr lang="zh-CN" altLang="en-US" sz="1400"/>
          </a:p>
        </p:txBody>
      </p:sp>
      <p:sp>
        <p:nvSpPr>
          <p:cNvPr id="13" name="文本框 12"/>
          <p:cNvSpPr txBox="1"/>
          <p:nvPr/>
        </p:nvSpPr>
        <p:spPr>
          <a:xfrm>
            <a:off x="2402205" y="4317365"/>
            <a:ext cx="642937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设置“字符串操作”内容，注意在Remove Special character一栏设置可移除的特殊字符为空格</a:t>
            </a:r>
            <a:endParaRPr lang="zh-CN" altLang="en-US" sz="1400"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476500" y="5140960"/>
            <a:ext cx="591629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400"/>
              <a:t>设置“插入/更新”内容，实现清洗内容与待清洗内容之间的映射，再运行转换</a:t>
            </a:r>
            <a:endParaRPr lang="zh-CN" altLang="en-US" sz="1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21" name="任意多边形 20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文本框 6"/>
          <p:cNvSpPr txBox="1"/>
          <p:nvPr/>
        </p:nvSpPr>
        <p:spPr>
          <a:xfrm>
            <a:off x="607500" y="177284"/>
            <a:ext cx="2665730" cy="3225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  <a:sym typeface="+mn-ea"/>
              </a:rPr>
              <a:t>8.2 </a:t>
            </a:r>
            <a:r>
              <a:rPr lang="zh-CN" altLang="en-US" sz="2100" b="1" spc="225" dirty="0" smtClean="0">
                <a:solidFill>
                  <a:prstClr val="white"/>
                </a:solidFill>
                <a:sym typeface="+mn-ea"/>
              </a:rPr>
              <a:t>数据库数据清洗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29" name="Freeform 142"/>
          <p:cNvSpPr>
            <a:spLocks noEditPoints="1"/>
          </p:cNvSpPr>
          <p:nvPr/>
        </p:nvSpPr>
        <p:spPr bwMode="auto">
          <a:xfrm>
            <a:off x="126487" y="216716"/>
            <a:ext cx="382471" cy="244300"/>
          </a:xfrm>
          <a:custGeom>
            <a:avLst/>
            <a:gdLst>
              <a:gd name="T0" fmla="*/ 108 w 128"/>
              <a:gd name="T1" fmla="*/ 26 h 88"/>
              <a:gd name="T2" fmla="*/ 75 w 128"/>
              <a:gd name="T3" fmla="*/ 0 h 88"/>
              <a:gd name="T4" fmla="*/ 46 w 128"/>
              <a:gd name="T5" fmla="*/ 15 h 88"/>
              <a:gd name="T6" fmla="*/ 34 w 128"/>
              <a:gd name="T7" fmla="*/ 11 h 88"/>
              <a:gd name="T8" fmla="*/ 15 w 128"/>
              <a:gd name="T9" fmla="*/ 30 h 88"/>
              <a:gd name="T10" fmla="*/ 16 w 128"/>
              <a:gd name="T11" fmla="*/ 35 h 88"/>
              <a:gd name="T12" fmla="*/ 0 w 128"/>
              <a:gd name="T13" fmla="*/ 61 h 88"/>
              <a:gd name="T14" fmla="*/ 27 w 128"/>
              <a:gd name="T15" fmla="*/ 88 h 88"/>
              <a:gd name="T16" fmla="*/ 96 w 128"/>
              <a:gd name="T17" fmla="*/ 88 h 88"/>
              <a:gd name="T18" fmla="*/ 128 w 128"/>
              <a:gd name="T19" fmla="*/ 56 h 88"/>
              <a:gd name="T20" fmla="*/ 108 w 128"/>
              <a:gd name="T21" fmla="*/ 26 h 88"/>
              <a:gd name="T22" fmla="*/ 44 w 128"/>
              <a:gd name="T23" fmla="*/ 50 h 88"/>
              <a:gd name="T24" fmla="*/ 66 w 128"/>
              <a:gd name="T25" fmla="*/ 28 h 88"/>
              <a:gd name="T26" fmla="*/ 80 w 128"/>
              <a:gd name="T27" fmla="*/ 32 h 88"/>
              <a:gd name="T28" fmla="*/ 84 w 128"/>
              <a:gd name="T29" fmla="*/ 28 h 88"/>
              <a:gd name="T30" fmla="*/ 84 w 128"/>
              <a:gd name="T31" fmla="*/ 42 h 88"/>
              <a:gd name="T32" fmla="*/ 70 w 128"/>
              <a:gd name="T33" fmla="*/ 42 h 88"/>
              <a:gd name="T34" fmla="*/ 75 w 128"/>
              <a:gd name="T35" fmla="*/ 37 h 88"/>
              <a:gd name="T36" fmla="*/ 72 w 128"/>
              <a:gd name="T37" fmla="*/ 36 h 88"/>
              <a:gd name="T38" fmla="*/ 66 w 128"/>
              <a:gd name="T39" fmla="*/ 35 h 88"/>
              <a:gd name="T40" fmla="*/ 60 w 128"/>
              <a:gd name="T41" fmla="*/ 36 h 88"/>
              <a:gd name="T42" fmla="*/ 55 w 128"/>
              <a:gd name="T43" fmla="*/ 39 h 88"/>
              <a:gd name="T44" fmla="*/ 52 w 128"/>
              <a:gd name="T45" fmla="*/ 44 h 88"/>
              <a:gd name="T46" fmla="*/ 51 w 128"/>
              <a:gd name="T47" fmla="*/ 50 h 88"/>
              <a:gd name="T48" fmla="*/ 51 w 128"/>
              <a:gd name="T49" fmla="*/ 54 h 88"/>
              <a:gd name="T50" fmla="*/ 44 w 128"/>
              <a:gd name="T51" fmla="*/ 54 h 88"/>
              <a:gd name="T52" fmla="*/ 44 w 128"/>
              <a:gd name="T53" fmla="*/ 50 h 88"/>
              <a:gd name="T54" fmla="*/ 66 w 128"/>
              <a:gd name="T55" fmla="*/ 73 h 88"/>
              <a:gd name="T56" fmla="*/ 53 w 128"/>
              <a:gd name="T57" fmla="*/ 68 h 88"/>
              <a:gd name="T58" fmla="*/ 49 w 128"/>
              <a:gd name="T59" fmla="*/ 73 h 88"/>
              <a:gd name="T60" fmla="*/ 49 w 128"/>
              <a:gd name="T61" fmla="*/ 59 h 88"/>
              <a:gd name="T62" fmla="*/ 62 w 128"/>
              <a:gd name="T63" fmla="*/ 59 h 88"/>
              <a:gd name="T64" fmla="*/ 58 w 128"/>
              <a:gd name="T65" fmla="*/ 64 h 88"/>
              <a:gd name="T66" fmla="*/ 60 w 128"/>
              <a:gd name="T67" fmla="*/ 65 h 88"/>
              <a:gd name="T68" fmla="*/ 66 w 128"/>
              <a:gd name="T69" fmla="*/ 66 h 88"/>
              <a:gd name="T70" fmla="*/ 72 w 128"/>
              <a:gd name="T71" fmla="*/ 65 h 88"/>
              <a:gd name="T72" fmla="*/ 77 w 128"/>
              <a:gd name="T73" fmla="*/ 61 h 88"/>
              <a:gd name="T74" fmla="*/ 81 w 128"/>
              <a:gd name="T75" fmla="*/ 57 h 88"/>
              <a:gd name="T76" fmla="*/ 82 w 128"/>
              <a:gd name="T77" fmla="*/ 50 h 88"/>
              <a:gd name="T78" fmla="*/ 81 w 128"/>
              <a:gd name="T79" fmla="*/ 47 h 88"/>
              <a:gd name="T80" fmla="*/ 89 w 128"/>
              <a:gd name="T81" fmla="*/ 47 h 88"/>
              <a:gd name="T82" fmla="*/ 89 w 128"/>
              <a:gd name="T83" fmla="*/ 50 h 88"/>
              <a:gd name="T84" fmla="*/ 66 w 128"/>
              <a:gd name="T85" fmla="*/ 7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8" h="88">
                <a:moveTo>
                  <a:pt x="108" y="26"/>
                </a:moveTo>
                <a:cubicBezTo>
                  <a:pt x="104" y="11"/>
                  <a:pt x="91" y="0"/>
                  <a:pt x="75" y="0"/>
                </a:cubicBezTo>
                <a:cubicBezTo>
                  <a:pt x="63" y="0"/>
                  <a:pt x="52" y="6"/>
                  <a:pt x="46" y="15"/>
                </a:cubicBezTo>
                <a:cubicBezTo>
                  <a:pt x="43" y="13"/>
                  <a:pt x="38" y="11"/>
                  <a:pt x="34" y="11"/>
                </a:cubicBezTo>
                <a:cubicBezTo>
                  <a:pt x="24" y="11"/>
                  <a:pt x="15" y="20"/>
                  <a:pt x="15" y="30"/>
                </a:cubicBezTo>
                <a:cubicBezTo>
                  <a:pt x="15" y="32"/>
                  <a:pt x="16" y="34"/>
                  <a:pt x="16" y="35"/>
                </a:cubicBezTo>
                <a:cubicBezTo>
                  <a:pt x="7" y="40"/>
                  <a:pt x="0" y="49"/>
                  <a:pt x="0" y="61"/>
                </a:cubicBezTo>
                <a:cubicBezTo>
                  <a:pt x="0" y="76"/>
                  <a:pt x="12" y="88"/>
                  <a:pt x="27" y="88"/>
                </a:cubicBezTo>
                <a:cubicBezTo>
                  <a:pt x="96" y="88"/>
                  <a:pt x="96" y="88"/>
                  <a:pt x="96" y="88"/>
                </a:cubicBezTo>
                <a:cubicBezTo>
                  <a:pt x="114" y="88"/>
                  <a:pt x="128" y="74"/>
                  <a:pt x="128" y="56"/>
                </a:cubicBezTo>
                <a:cubicBezTo>
                  <a:pt x="128" y="42"/>
                  <a:pt x="120" y="31"/>
                  <a:pt x="108" y="26"/>
                </a:cubicBezTo>
                <a:close/>
                <a:moveTo>
                  <a:pt x="44" y="50"/>
                </a:moveTo>
                <a:cubicBezTo>
                  <a:pt x="44" y="38"/>
                  <a:pt x="54" y="28"/>
                  <a:pt x="66" y="28"/>
                </a:cubicBezTo>
                <a:cubicBezTo>
                  <a:pt x="71" y="28"/>
                  <a:pt x="76" y="30"/>
                  <a:pt x="80" y="32"/>
                </a:cubicBezTo>
                <a:cubicBezTo>
                  <a:pt x="84" y="28"/>
                  <a:pt x="84" y="28"/>
                  <a:pt x="84" y="28"/>
                </a:cubicBezTo>
                <a:cubicBezTo>
                  <a:pt x="84" y="42"/>
                  <a:pt x="84" y="42"/>
                  <a:pt x="84" y="42"/>
                </a:cubicBezTo>
                <a:cubicBezTo>
                  <a:pt x="70" y="42"/>
                  <a:pt x="70" y="42"/>
                  <a:pt x="70" y="42"/>
                </a:cubicBezTo>
                <a:cubicBezTo>
                  <a:pt x="75" y="37"/>
                  <a:pt x="75" y="37"/>
                  <a:pt x="75" y="37"/>
                </a:cubicBezTo>
                <a:cubicBezTo>
                  <a:pt x="74" y="37"/>
                  <a:pt x="73" y="36"/>
                  <a:pt x="72" y="36"/>
                </a:cubicBezTo>
                <a:cubicBezTo>
                  <a:pt x="70" y="35"/>
                  <a:pt x="68" y="35"/>
                  <a:pt x="66" y="35"/>
                </a:cubicBezTo>
                <a:cubicBezTo>
                  <a:pt x="64" y="35"/>
                  <a:pt x="62" y="35"/>
                  <a:pt x="60" y="36"/>
                </a:cubicBezTo>
                <a:cubicBezTo>
                  <a:pt x="58" y="37"/>
                  <a:pt x="57" y="38"/>
                  <a:pt x="55" y="39"/>
                </a:cubicBezTo>
                <a:cubicBezTo>
                  <a:pt x="54" y="41"/>
                  <a:pt x="53" y="43"/>
                  <a:pt x="52" y="44"/>
                </a:cubicBezTo>
                <a:cubicBezTo>
                  <a:pt x="51" y="46"/>
                  <a:pt x="51" y="48"/>
                  <a:pt x="51" y="50"/>
                </a:cubicBezTo>
                <a:cubicBezTo>
                  <a:pt x="51" y="52"/>
                  <a:pt x="51" y="53"/>
                  <a:pt x="51" y="54"/>
                </a:cubicBezTo>
                <a:cubicBezTo>
                  <a:pt x="44" y="54"/>
                  <a:pt x="44" y="54"/>
                  <a:pt x="44" y="54"/>
                </a:cubicBezTo>
                <a:cubicBezTo>
                  <a:pt x="44" y="53"/>
                  <a:pt x="44" y="52"/>
                  <a:pt x="44" y="50"/>
                </a:cubicBezTo>
                <a:close/>
                <a:moveTo>
                  <a:pt x="66" y="73"/>
                </a:moveTo>
                <a:cubicBezTo>
                  <a:pt x="61" y="73"/>
                  <a:pt x="57" y="71"/>
                  <a:pt x="53" y="68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59"/>
                  <a:pt x="49" y="59"/>
                  <a:pt x="49" y="59"/>
                </a:cubicBezTo>
                <a:cubicBezTo>
                  <a:pt x="62" y="59"/>
                  <a:pt x="62" y="59"/>
                  <a:pt x="62" y="59"/>
                </a:cubicBezTo>
                <a:cubicBezTo>
                  <a:pt x="58" y="64"/>
                  <a:pt x="58" y="64"/>
                  <a:pt x="58" y="64"/>
                </a:cubicBezTo>
                <a:cubicBezTo>
                  <a:pt x="59" y="64"/>
                  <a:pt x="59" y="64"/>
                  <a:pt x="60" y="65"/>
                </a:cubicBezTo>
                <a:cubicBezTo>
                  <a:pt x="62" y="66"/>
                  <a:pt x="64" y="66"/>
                  <a:pt x="66" y="66"/>
                </a:cubicBezTo>
                <a:cubicBezTo>
                  <a:pt x="68" y="66"/>
                  <a:pt x="70" y="66"/>
                  <a:pt x="72" y="65"/>
                </a:cubicBezTo>
                <a:cubicBezTo>
                  <a:pt x="74" y="64"/>
                  <a:pt x="76" y="63"/>
                  <a:pt x="77" y="61"/>
                </a:cubicBezTo>
                <a:cubicBezTo>
                  <a:pt x="79" y="60"/>
                  <a:pt x="80" y="58"/>
                  <a:pt x="81" y="57"/>
                </a:cubicBezTo>
                <a:cubicBezTo>
                  <a:pt x="82" y="55"/>
                  <a:pt x="82" y="53"/>
                  <a:pt x="82" y="50"/>
                </a:cubicBezTo>
                <a:cubicBezTo>
                  <a:pt x="82" y="49"/>
                  <a:pt x="82" y="48"/>
                  <a:pt x="81" y="47"/>
                </a:cubicBezTo>
                <a:cubicBezTo>
                  <a:pt x="89" y="47"/>
                  <a:pt x="89" y="47"/>
                  <a:pt x="89" y="47"/>
                </a:cubicBezTo>
                <a:cubicBezTo>
                  <a:pt x="89" y="48"/>
                  <a:pt x="89" y="49"/>
                  <a:pt x="89" y="50"/>
                </a:cubicBezTo>
                <a:cubicBezTo>
                  <a:pt x="89" y="63"/>
                  <a:pt x="79" y="73"/>
                  <a:pt x="66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文本框 27"/>
          <p:cNvSpPr txBox="1"/>
          <p:nvPr/>
        </p:nvSpPr>
        <p:spPr>
          <a:xfrm>
            <a:off x="6630203" y="234392"/>
            <a:ext cx="2393315" cy="714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  <a:sym typeface="+mn-ea"/>
              </a:rPr>
              <a:t>第八章 清洗RDBMS数据实例</a:t>
            </a:r>
            <a:endParaRPr lang="zh-CN" altLang="en-US" sz="1350" dirty="0">
              <a:solidFill>
                <a:prstClr val="white"/>
              </a:solidFill>
            </a:endParaRPr>
          </a:p>
          <a:p>
            <a:endParaRPr lang="zh-CN" altLang="en-US" sz="1350" dirty="0">
              <a:solidFill>
                <a:prstClr val="white"/>
              </a:solidFill>
            </a:endParaRPr>
          </a:p>
          <a:p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93090" y="985520"/>
            <a:ext cx="43535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2</a:t>
            </a:r>
            <a:r>
              <a:rPr lang="zh-CN" altLang="en-US"/>
              <a:t>） 对“格式错误类型</a:t>
            </a:r>
            <a:r>
              <a:rPr lang="en-US" altLang="zh-CN"/>
              <a:t>2</a:t>
            </a:r>
            <a:r>
              <a:rPr lang="zh-CN" altLang="en-US"/>
              <a:t>”进行清洗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695325" y="1478280"/>
            <a:ext cx="6830060" cy="1060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fontAlgn="auto">
              <a:lnSpc>
                <a:spcPct val="150000"/>
              </a:lnSpc>
            </a:pPr>
            <a:r>
              <a:rPr lang="zh-CN" altLang="en-US" sz="1400"/>
              <a:t>格式清洗的前提：正常情况下，tname（教师姓名）一般是中文或者英文，因此需要将tname字段下不是中文或者英文的内容筛选出，之后与teacher_info（教师信息表）做关联，将读取到的正确的tname值填充到course_info表中。 </a:t>
            </a:r>
            <a:endParaRPr lang="zh-CN" altLang="en-US" sz="1400"/>
          </a:p>
        </p:txBody>
      </p:sp>
      <p:sp>
        <p:nvSpPr>
          <p:cNvPr id="37" name="矩形 36"/>
          <p:cNvSpPr/>
          <p:nvPr/>
        </p:nvSpPr>
        <p:spPr>
          <a:xfrm>
            <a:off x="1697990" y="2651125"/>
            <a:ext cx="4533265" cy="4025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2" name="矩形 41"/>
          <p:cNvSpPr/>
          <p:nvPr/>
        </p:nvSpPr>
        <p:spPr>
          <a:xfrm>
            <a:off x="735330" y="2651125"/>
            <a:ext cx="817880" cy="40259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/>
              <a:t>方法</a:t>
            </a:r>
            <a:r>
              <a:rPr lang="en-US" altLang="zh-CN" b="1" dirty="0"/>
              <a:t>1</a:t>
            </a:r>
            <a:endParaRPr lang="en-US" altLang="zh-CN" b="1" dirty="0"/>
          </a:p>
        </p:txBody>
      </p:sp>
      <p:sp>
        <p:nvSpPr>
          <p:cNvPr id="38" name="矩形 37"/>
          <p:cNvSpPr/>
          <p:nvPr/>
        </p:nvSpPr>
        <p:spPr>
          <a:xfrm>
            <a:off x="1697990" y="2683510"/>
            <a:ext cx="4460875" cy="33718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zh-CN" sz="1600" b="1" dirty="0">
                <a:solidFill>
                  <a:schemeClr val="bg1"/>
                </a:solidFill>
              </a:rPr>
              <a:t>运行SQL脚本对“格式错误类型2”进行清洗</a:t>
            </a:r>
            <a:endParaRPr lang="zh-CN" altLang="zh-CN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图示 8"/>
          <p:cNvGraphicFramePr/>
          <p:nvPr/>
        </p:nvGraphicFramePr>
        <p:xfrm>
          <a:off x="529395" y="3407106"/>
          <a:ext cx="7639353" cy="2139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16" name="矩形 15"/>
          <p:cNvSpPr/>
          <p:nvPr/>
        </p:nvSpPr>
        <p:spPr>
          <a:xfrm>
            <a:off x="2286961" y="5197557"/>
            <a:ext cx="5840083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400" dirty="0"/>
              <a:t>编辑</a:t>
            </a:r>
            <a:r>
              <a:rPr lang="en-US" altLang="zh-CN" sz="1400" dirty="0"/>
              <a:t>SQL</a:t>
            </a:r>
            <a:r>
              <a:rPr lang="zh-CN" altLang="en-US" sz="1400" dirty="0"/>
              <a:t>脚本，</a:t>
            </a:r>
            <a:r>
              <a:rPr lang="zh-CN" altLang="zh-CN" sz="1400" dirty="0"/>
              <a:t>单击“运行转换”按钮，</a:t>
            </a:r>
            <a:r>
              <a:rPr lang="zh-CN" altLang="zh-CN" sz="1400" dirty="0">
                <a:sym typeface="+mn-ea"/>
              </a:rPr>
              <a:t>即可执行SQL语句</a:t>
            </a:r>
            <a:endParaRPr lang="zh-CN" altLang="zh-CN" sz="1400" dirty="0"/>
          </a:p>
          <a:p>
            <a:endParaRPr lang="en-US" altLang="zh-CN" sz="1400" dirty="0"/>
          </a:p>
        </p:txBody>
      </p:sp>
      <p:sp>
        <p:nvSpPr>
          <p:cNvPr id="4" name="文本框 3"/>
          <p:cNvSpPr txBox="1"/>
          <p:nvPr/>
        </p:nvSpPr>
        <p:spPr>
          <a:xfrm>
            <a:off x="2287270" y="3735070"/>
            <a:ext cx="5080000" cy="3067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buNone/>
            </a:pPr>
            <a:r>
              <a:rPr lang="zh-CN" altLang="zh-CN" sz="1400" b="0" dirty="0"/>
              <a:t>新建转换</a:t>
            </a:r>
            <a:endParaRPr lang="zh-CN" altLang="zh-CN" sz="1400" dirty="0"/>
          </a:p>
        </p:txBody>
      </p:sp>
      <p:sp>
        <p:nvSpPr>
          <p:cNvPr id="5" name="文本框 4"/>
          <p:cNvSpPr txBox="1"/>
          <p:nvPr/>
        </p:nvSpPr>
        <p:spPr>
          <a:xfrm>
            <a:off x="2287270" y="4486910"/>
            <a:ext cx="5080000" cy="3067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buNone/>
            </a:pPr>
            <a:r>
              <a:rPr lang="zh-CN" altLang="zh-CN" sz="1400" b="0" dirty="0"/>
              <a:t>连接数据库</a:t>
            </a:r>
            <a:endParaRPr lang="zh-CN" altLang="zh-CN" sz="1400" b="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21" name="任意多边形 20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文本框 6"/>
          <p:cNvSpPr txBox="1"/>
          <p:nvPr/>
        </p:nvSpPr>
        <p:spPr>
          <a:xfrm>
            <a:off x="607500" y="177284"/>
            <a:ext cx="2665730" cy="3225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  <a:sym typeface="+mn-ea"/>
              </a:rPr>
              <a:t>8.2 </a:t>
            </a:r>
            <a:r>
              <a:rPr lang="zh-CN" altLang="en-US" sz="2100" b="1" spc="225" dirty="0" smtClean="0">
                <a:solidFill>
                  <a:prstClr val="white"/>
                </a:solidFill>
                <a:sym typeface="+mn-ea"/>
              </a:rPr>
              <a:t>数据库数据清洗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29" name="Freeform 142"/>
          <p:cNvSpPr>
            <a:spLocks noEditPoints="1"/>
          </p:cNvSpPr>
          <p:nvPr/>
        </p:nvSpPr>
        <p:spPr bwMode="auto">
          <a:xfrm>
            <a:off x="126487" y="216716"/>
            <a:ext cx="382471" cy="244300"/>
          </a:xfrm>
          <a:custGeom>
            <a:avLst/>
            <a:gdLst>
              <a:gd name="T0" fmla="*/ 108 w 128"/>
              <a:gd name="T1" fmla="*/ 26 h 88"/>
              <a:gd name="T2" fmla="*/ 75 w 128"/>
              <a:gd name="T3" fmla="*/ 0 h 88"/>
              <a:gd name="T4" fmla="*/ 46 w 128"/>
              <a:gd name="T5" fmla="*/ 15 h 88"/>
              <a:gd name="T6" fmla="*/ 34 w 128"/>
              <a:gd name="T7" fmla="*/ 11 h 88"/>
              <a:gd name="T8" fmla="*/ 15 w 128"/>
              <a:gd name="T9" fmla="*/ 30 h 88"/>
              <a:gd name="T10" fmla="*/ 16 w 128"/>
              <a:gd name="T11" fmla="*/ 35 h 88"/>
              <a:gd name="T12" fmla="*/ 0 w 128"/>
              <a:gd name="T13" fmla="*/ 61 h 88"/>
              <a:gd name="T14" fmla="*/ 27 w 128"/>
              <a:gd name="T15" fmla="*/ 88 h 88"/>
              <a:gd name="T16" fmla="*/ 96 w 128"/>
              <a:gd name="T17" fmla="*/ 88 h 88"/>
              <a:gd name="T18" fmla="*/ 128 w 128"/>
              <a:gd name="T19" fmla="*/ 56 h 88"/>
              <a:gd name="T20" fmla="*/ 108 w 128"/>
              <a:gd name="T21" fmla="*/ 26 h 88"/>
              <a:gd name="T22" fmla="*/ 44 w 128"/>
              <a:gd name="T23" fmla="*/ 50 h 88"/>
              <a:gd name="T24" fmla="*/ 66 w 128"/>
              <a:gd name="T25" fmla="*/ 28 h 88"/>
              <a:gd name="T26" fmla="*/ 80 w 128"/>
              <a:gd name="T27" fmla="*/ 32 h 88"/>
              <a:gd name="T28" fmla="*/ 84 w 128"/>
              <a:gd name="T29" fmla="*/ 28 h 88"/>
              <a:gd name="T30" fmla="*/ 84 w 128"/>
              <a:gd name="T31" fmla="*/ 42 h 88"/>
              <a:gd name="T32" fmla="*/ 70 w 128"/>
              <a:gd name="T33" fmla="*/ 42 h 88"/>
              <a:gd name="T34" fmla="*/ 75 w 128"/>
              <a:gd name="T35" fmla="*/ 37 h 88"/>
              <a:gd name="T36" fmla="*/ 72 w 128"/>
              <a:gd name="T37" fmla="*/ 36 h 88"/>
              <a:gd name="T38" fmla="*/ 66 w 128"/>
              <a:gd name="T39" fmla="*/ 35 h 88"/>
              <a:gd name="T40" fmla="*/ 60 w 128"/>
              <a:gd name="T41" fmla="*/ 36 h 88"/>
              <a:gd name="T42" fmla="*/ 55 w 128"/>
              <a:gd name="T43" fmla="*/ 39 h 88"/>
              <a:gd name="T44" fmla="*/ 52 w 128"/>
              <a:gd name="T45" fmla="*/ 44 h 88"/>
              <a:gd name="T46" fmla="*/ 51 w 128"/>
              <a:gd name="T47" fmla="*/ 50 h 88"/>
              <a:gd name="T48" fmla="*/ 51 w 128"/>
              <a:gd name="T49" fmla="*/ 54 h 88"/>
              <a:gd name="T50" fmla="*/ 44 w 128"/>
              <a:gd name="T51" fmla="*/ 54 h 88"/>
              <a:gd name="T52" fmla="*/ 44 w 128"/>
              <a:gd name="T53" fmla="*/ 50 h 88"/>
              <a:gd name="T54" fmla="*/ 66 w 128"/>
              <a:gd name="T55" fmla="*/ 73 h 88"/>
              <a:gd name="T56" fmla="*/ 53 w 128"/>
              <a:gd name="T57" fmla="*/ 68 h 88"/>
              <a:gd name="T58" fmla="*/ 49 w 128"/>
              <a:gd name="T59" fmla="*/ 73 h 88"/>
              <a:gd name="T60" fmla="*/ 49 w 128"/>
              <a:gd name="T61" fmla="*/ 59 h 88"/>
              <a:gd name="T62" fmla="*/ 62 w 128"/>
              <a:gd name="T63" fmla="*/ 59 h 88"/>
              <a:gd name="T64" fmla="*/ 58 w 128"/>
              <a:gd name="T65" fmla="*/ 64 h 88"/>
              <a:gd name="T66" fmla="*/ 60 w 128"/>
              <a:gd name="T67" fmla="*/ 65 h 88"/>
              <a:gd name="T68" fmla="*/ 66 w 128"/>
              <a:gd name="T69" fmla="*/ 66 h 88"/>
              <a:gd name="T70" fmla="*/ 72 w 128"/>
              <a:gd name="T71" fmla="*/ 65 h 88"/>
              <a:gd name="T72" fmla="*/ 77 w 128"/>
              <a:gd name="T73" fmla="*/ 61 h 88"/>
              <a:gd name="T74" fmla="*/ 81 w 128"/>
              <a:gd name="T75" fmla="*/ 57 h 88"/>
              <a:gd name="T76" fmla="*/ 82 w 128"/>
              <a:gd name="T77" fmla="*/ 50 h 88"/>
              <a:gd name="T78" fmla="*/ 81 w 128"/>
              <a:gd name="T79" fmla="*/ 47 h 88"/>
              <a:gd name="T80" fmla="*/ 89 w 128"/>
              <a:gd name="T81" fmla="*/ 47 h 88"/>
              <a:gd name="T82" fmla="*/ 89 w 128"/>
              <a:gd name="T83" fmla="*/ 50 h 88"/>
              <a:gd name="T84" fmla="*/ 66 w 128"/>
              <a:gd name="T85" fmla="*/ 7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8" h="88">
                <a:moveTo>
                  <a:pt x="108" y="26"/>
                </a:moveTo>
                <a:cubicBezTo>
                  <a:pt x="104" y="11"/>
                  <a:pt x="91" y="0"/>
                  <a:pt x="75" y="0"/>
                </a:cubicBezTo>
                <a:cubicBezTo>
                  <a:pt x="63" y="0"/>
                  <a:pt x="52" y="6"/>
                  <a:pt x="46" y="15"/>
                </a:cubicBezTo>
                <a:cubicBezTo>
                  <a:pt x="43" y="13"/>
                  <a:pt x="38" y="11"/>
                  <a:pt x="34" y="11"/>
                </a:cubicBezTo>
                <a:cubicBezTo>
                  <a:pt x="24" y="11"/>
                  <a:pt x="15" y="20"/>
                  <a:pt x="15" y="30"/>
                </a:cubicBezTo>
                <a:cubicBezTo>
                  <a:pt x="15" y="32"/>
                  <a:pt x="16" y="34"/>
                  <a:pt x="16" y="35"/>
                </a:cubicBezTo>
                <a:cubicBezTo>
                  <a:pt x="7" y="40"/>
                  <a:pt x="0" y="49"/>
                  <a:pt x="0" y="61"/>
                </a:cubicBezTo>
                <a:cubicBezTo>
                  <a:pt x="0" y="76"/>
                  <a:pt x="12" y="88"/>
                  <a:pt x="27" y="88"/>
                </a:cubicBezTo>
                <a:cubicBezTo>
                  <a:pt x="96" y="88"/>
                  <a:pt x="96" y="88"/>
                  <a:pt x="96" y="88"/>
                </a:cubicBezTo>
                <a:cubicBezTo>
                  <a:pt x="114" y="88"/>
                  <a:pt x="128" y="74"/>
                  <a:pt x="128" y="56"/>
                </a:cubicBezTo>
                <a:cubicBezTo>
                  <a:pt x="128" y="42"/>
                  <a:pt x="120" y="31"/>
                  <a:pt x="108" y="26"/>
                </a:cubicBezTo>
                <a:close/>
                <a:moveTo>
                  <a:pt x="44" y="50"/>
                </a:moveTo>
                <a:cubicBezTo>
                  <a:pt x="44" y="38"/>
                  <a:pt x="54" y="28"/>
                  <a:pt x="66" y="28"/>
                </a:cubicBezTo>
                <a:cubicBezTo>
                  <a:pt x="71" y="28"/>
                  <a:pt x="76" y="30"/>
                  <a:pt x="80" y="32"/>
                </a:cubicBezTo>
                <a:cubicBezTo>
                  <a:pt x="84" y="28"/>
                  <a:pt x="84" y="28"/>
                  <a:pt x="84" y="28"/>
                </a:cubicBezTo>
                <a:cubicBezTo>
                  <a:pt x="84" y="42"/>
                  <a:pt x="84" y="42"/>
                  <a:pt x="84" y="42"/>
                </a:cubicBezTo>
                <a:cubicBezTo>
                  <a:pt x="70" y="42"/>
                  <a:pt x="70" y="42"/>
                  <a:pt x="70" y="42"/>
                </a:cubicBezTo>
                <a:cubicBezTo>
                  <a:pt x="75" y="37"/>
                  <a:pt x="75" y="37"/>
                  <a:pt x="75" y="37"/>
                </a:cubicBezTo>
                <a:cubicBezTo>
                  <a:pt x="74" y="37"/>
                  <a:pt x="73" y="36"/>
                  <a:pt x="72" y="36"/>
                </a:cubicBezTo>
                <a:cubicBezTo>
                  <a:pt x="70" y="35"/>
                  <a:pt x="68" y="35"/>
                  <a:pt x="66" y="35"/>
                </a:cubicBezTo>
                <a:cubicBezTo>
                  <a:pt x="64" y="35"/>
                  <a:pt x="62" y="35"/>
                  <a:pt x="60" y="36"/>
                </a:cubicBezTo>
                <a:cubicBezTo>
                  <a:pt x="58" y="37"/>
                  <a:pt x="57" y="38"/>
                  <a:pt x="55" y="39"/>
                </a:cubicBezTo>
                <a:cubicBezTo>
                  <a:pt x="54" y="41"/>
                  <a:pt x="53" y="43"/>
                  <a:pt x="52" y="44"/>
                </a:cubicBezTo>
                <a:cubicBezTo>
                  <a:pt x="51" y="46"/>
                  <a:pt x="51" y="48"/>
                  <a:pt x="51" y="50"/>
                </a:cubicBezTo>
                <a:cubicBezTo>
                  <a:pt x="51" y="52"/>
                  <a:pt x="51" y="53"/>
                  <a:pt x="51" y="54"/>
                </a:cubicBezTo>
                <a:cubicBezTo>
                  <a:pt x="44" y="54"/>
                  <a:pt x="44" y="54"/>
                  <a:pt x="44" y="54"/>
                </a:cubicBezTo>
                <a:cubicBezTo>
                  <a:pt x="44" y="53"/>
                  <a:pt x="44" y="52"/>
                  <a:pt x="44" y="50"/>
                </a:cubicBezTo>
                <a:close/>
                <a:moveTo>
                  <a:pt x="66" y="73"/>
                </a:moveTo>
                <a:cubicBezTo>
                  <a:pt x="61" y="73"/>
                  <a:pt x="57" y="71"/>
                  <a:pt x="53" y="68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59"/>
                  <a:pt x="49" y="59"/>
                  <a:pt x="49" y="59"/>
                </a:cubicBezTo>
                <a:cubicBezTo>
                  <a:pt x="62" y="59"/>
                  <a:pt x="62" y="59"/>
                  <a:pt x="62" y="59"/>
                </a:cubicBezTo>
                <a:cubicBezTo>
                  <a:pt x="58" y="64"/>
                  <a:pt x="58" y="64"/>
                  <a:pt x="58" y="64"/>
                </a:cubicBezTo>
                <a:cubicBezTo>
                  <a:pt x="59" y="64"/>
                  <a:pt x="59" y="64"/>
                  <a:pt x="60" y="65"/>
                </a:cubicBezTo>
                <a:cubicBezTo>
                  <a:pt x="62" y="66"/>
                  <a:pt x="64" y="66"/>
                  <a:pt x="66" y="66"/>
                </a:cubicBezTo>
                <a:cubicBezTo>
                  <a:pt x="68" y="66"/>
                  <a:pt x="70" y="66"/>
                  <a:pt x="72" y="65"/>
                </a:cubicBezTo>
                <a:cubicBezTo>
                  <a:pt x="74" y="64"/>
                  <a:pt x="76" y="63"/>
                  <a:pt x="77" y="61"/>
                </a:cubicBezTo>
                <a:cubicBezTo>
                  <a:pt x="79" y="60"/>
                  <a:pt x="80" y="58"/>
                  <a:pt x="81" y="57"/>
                </a:cubicBezTo>
                <a:cubicBezTo>
                  <a:pt x="82" y="55"/>
                  <a:pt x="82" y="53"/>
                  <a:pt x="82" y="50"/>
                </a:cubicBezTo>
                <a:cubicBezTo>
                  <a:pt x="82" y="49"/>
                  <a:pt x="82" y="48"/>
                  <a:pt x="81" y="47"/>
                </a:cubicBezTo>
                <a:cubicBezTo>
                  <a:pt x="89" y="47"/>
                  <a:pt x="89" y="47"/>
                  <a:pt x="89" y="47"/>
                </a:cubicBezTo>
                <a:cubicBezTo>
                  <a:pt x="89" y="48"/>
                  <a:pt x="89" y="49"/>
                  <a:pt x="89" y="50"/>
                </a:cubicBezTo>
                <a:cubicBezTo>
                  <a:pt x="89" y="63"/>
                  <a:pt x="79" y="73"/>
                  <a:pt x="66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文本框 27"/>
          <p:cNvSpPr txBox="1"/>
          <p:nvPr/>
        </p:nvSpPr>
        <p:spPr>
          <a:xfrm>
            <a:off x="6630203" y="234392"/>
            <a:ext cx="2393315" cy="714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  <a:sym typeface="+mn-ea"/>
              </a:rPr>
              <a:t>第八章 清洗RDBMS数据实例</a:t>
            </a:r>
            <a:endParaRPr lang="zh-CN" altLang="en-US" sz="1350" dirty="0">
              <a:solidFill>
                <a:prstClr val="white"/>
              </a:solidFill>
            </a:endParaRPr>
          </a:p>
          <a:p>
            <a:endParaRPr lang="zh-CN" altLang="en-US" sz="1350" dirty="0">
              <a:solidFill>
                <a:prstClr val="white"/>
              </a:solidFill>
            </a:endParaRPr>
          </a:p>
          <a:p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861185" y="1652905"/>
            <a:ext cx="3906520" cy="4025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" name="矩形 37"/>
          <p:cNvSpPr/>
          <p:nvPr/>
        </p:nvSpPr>
        <p:spPr>
          <a:xfrm>
            <a:off x="1861185" y="1652905"/>
            <a:ext cx="4036060" cy="33718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zh-CN" sz="1600" b="1" dirty="0">
                <a:solidFill>
                  <a:schemeClr val="bg1"/>
                </a:solidFill>
              </a:rPr>
              <a:t>运用控件对“格式错误类型</a:t>
            </a:r>
            <a:r>
              <a:rPr lang="en-US" altLang="zh-CN" sz="1600" b="1" dirty="0">
                <a:solidFill>
                  <a:schemeClr val="bg1"/>
                </a:solidFill>
              </a:rPr>
              <a:t>2</a:t>
            </a:r>
            <a:r>
              <a:rPr lang="zh-CN" altLang="zh-CN" sz="1600" b="1" dirty="0">
                <a:solidFill>
                  <a:schemeClr val="bg1"/>
                </a:solidFill>
              </a:rPr>
              <a:t>”进行清洗</a:t>
            </a:r>
            <a:endParaRPr lang="zh-CN" altLang="zh-CN" sz="1600" b="1" dirty="0">
              <a:solidFill>
                <a:schemeClr val="bg1"/>
              </a:solidFill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898525" y="1652905"/>
            <a:ext cx="817880" cy="40259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/>
              <a:t>方法</a:t>
            </a:r>
            <a:r>
              <a:rPr lang="en-US" altLang="zh-CN" b="1" dirty="0"/>
              <a:t>2</a:t>
            </a:r>
            <a:endParaRPr lang="en-US" altLang="zh-CN" b="1" dirty="0"/>
          </a:p>
        </p:txBody>
      </p:sp>
      <p:sp>
        <p:nvSpPr>
          <p:cNvPr id="2" name="文本框 1"/>
          <p:cNvSpPr txBox="1"/>
          <p:nvPr/>
        </p:nvSpPr>
        <p:spPr>
          <a:xfrm>
            <a:off x="593090" y="985520"/>
            <a:ext cx="43535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2</a:t>
            </a:r>
            <a:r>
              <a:rPr lang="zh-CN" altLang="en-US"/>
              <a:t>） 对“格式错误类型</a:t>
            </a:r>
            <a:r>
              <a:rPr lang="en-US" altLang="zh-CN"/>
              <a:t>2</a:t>
            </a:r>
            <a:r>
              <a:rPr lang="zh-CN" altLang="en-US"/>
              <a:t>”进行清洗</a:t>
            </a:r>
            <a:endParaRPr lang="zh-CN" altLang="en-US"/>
          </a:p>
        </p:txBody>
      </p:sp>
      <p:graphicFrame>
        <p:nvGraphicFramePr>
          <p:cNvPr id="10" name="图示 9"/>
          <p:cNvGraphicFramePr/>
          <p:nvPr/>
        </p:nvGraphicFramePr>
        <p:xfrm>
          <a:off x="805815" y="2515870"/>
          <a:ext cx="7795260" cy="3147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2476500" y="3642360"/>
            <a:ext cx="554355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400"/>
              <a:t>建立“表输入”“正则表达式”“插入/更新”之间的连接</a:t>
            </a:r>
            <a:endParaRPr lang="zh-CN" altLang="en-US" sz="1400"/>
          </a:p>
        </p:txBody>
      </p:sp>
      <p:sp>
        <p:nvSpPr>
          <p:cNvPr id="12" name="文本框 11"/>
          <p:cNvSpPr txBox="1"/>
          <p:nvPr/>
        </p:nvSpPr>
        <p:spPr>
          <a:xfrm>
            <a:off x="2476500" y="2903855"/>
            <a:ext cx="5516880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400">
                <a:sym typeface="+mn-ea"/>
              </a:rPr>
              <a:t>建立表输入，并建立数据库连接，将查询结果作为本次转换的输入流</a:t>
            </a:r>
            <a:endParaRPr lang="zh-CN" altLang="en-US" sz="1400"/>
          </a:p>
        </p:txBody>
      </p:sp>
      <p:sp>
        <p:nvSpPr>
          <p:cNvPr id="13" name="文本框 12"/>
          <p:cNvSpPr txBox="1"/>
          <p:nvPr/>
        </p:nvSpPr>
        <p:spPr>
          <a:xfrm>
            <a:off x="2402205" y="4317365"/>
            <a:ext cx="642937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设置“正则表达式”内容，注意在Remove Special character一栏设置可移除的特殊字符为空格</a:t>
            </a:r>
            <a:endParaRPr lang="zh-CN" altLang="en-US" sz="1400"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476500" y="5140960"/>
            <a:ext cx="591629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400"/>
              <a:t>设置“插入/更新”内容，实现清洗内容与待清洗内容之间的映射，再运行转换</a:t>
            </a:r>
            <a:endParaRPr lang="zh-CN" altLang="en-US" sz="1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21" name="任意多边形 20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文本框 6"/>
          <p:cNvSpPr txBox="1"/>
          <p:nvPr/>
        </p:nvSpPr>
        <p:spPr>
          <a:xfrm>
            <a:off x="607500" y="189984"/>
            <a:ext cx="2665730" cy="3225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sz="2100" b="1" spc="225" dirty="0" smtClean="0">
                <a:solidFill>
                  <a:prstClr val="white"/>
                </a:solidFill>
              </a:rPr>
              <a:t>8.2 数据库数据清洗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29" name="Freeform 142"/>
          <p:cNvSpPr>
            <a:spLocks noEditPoints="1"/>
          </p:cNvSpPr>
          <p:nvPr/>
        </p:nvSpPr>
        <p:spPr bwMode="auto">
          <a:xfrm>
            <a:off x="126487" y="216716"/>
            <a:ext cx="382471" cy="244300"/>
          </a:xfrm>
          <a:custGeom>
            <a:avLst/>
            <a:gdLst>
              <a:gd name="T0" fmla="*/ 108 w 128"/>
              <a:gd name="T1" fmla="*/ 26 h 88"/>
              <a:gd name="T2" fmla="*/ 75 w 128"/>
              <a:gd name="T3" fmla="*/ 0 h 88"/>
              <a:gd name="T4" fmla="*/ 46 w 128"/>
              <a:gd name="T5" fmla="*/ 15 h 88"/>
              <a:gd name="T6" fmla="*/ 34 w 128"/>
              <a:gd name="T7" fmla="*/ 11 h 88"/>
              <a:gd name="T8" fmla="*/ 15 w 128"/>
              <a:gd name="T9" fmla="*/ 30 h 88"/>
              <a:gd name="T10" fmla="*/ 16 w 128"/>
              <a:gd name="T11" fmla="*/ 35 h 88"/>
              <a:gd name="T12" fmla="*/ 0 w 128"/>
              <a:gd name="T13" fmla="*/ 61 h 88"/>
              <a:gd name="T14" fmla="*/ 27 w 128"/>
              <a:gd name="T15" fmla="*/ 88 h 88"/>
              <a:gd name="T16" fmla="*/ 96 w 128"/>
              <a:gd name="T17" fmla="*/ 88 h 88"/>
              <a:gd name="T18" fmla="*/ 128 w 128"/>
              <a:gd name="T19" fmla="*/ 56 h 88"/>
              <a:gd name="T20" fmla="*/ 108 w 128"/>
              <a:gd name="T21" fmla="*/ 26 h 88"/>
              <a:gd name="T22" fmla="*/ 44 w 128"/>
              <a:gd name="T23" fmla="*/ 50 h 88"/>
              <a:gd name="T24" fmla="*/ 66 w 128"/>
              <a:gd name="T25" fmla="*/ 28 h 88"/>
              <a:gd name="T26" fmla="*/ 80 w 128"/>
              <a:gd name="T27" fmla="*/ 32 h 88"/>
              <a:gd name="T28" fmla="*/ 84 w 128"/>
              <a:gd name="T29" fmla="*/ 28 h 88"/>
              <a:gd name="T30" fmla="*/ 84 w 128"/>
              <a:gd name="T31" fmla="*/ 42 h 88"/>
              <a:gd name="T32" fmla="*/ 70 w 128"/>
              <a:gd name="T33" fmla="*/ 42 h 88"/>
              <a:gd name="T34" fmla="*/ 75 w 128"/>
              <a:gd name="T35" fmla="*/ 37 h 88"/>
              <a:gd name="T36" fmla="*/ 72 w 128"/>
              <a:gd name="T37" fmla="*/ 36 h 88"/>
              <a:gd name="T38" fmla="*/ 66 w 128"/>
              <a:gd name="T39" fmla="*/ 35 h 88"/>
              <a:gd name="T40" fmla="*/ 60 w 128"/>
              <a:gd name="T41" fmla="*/ 36 h 88"/>
              <a:gd name="T42" fmla="*/ 55 w 128"/>
              <a:gd name="T43" fmla="*/ 39 h 88"/>
              <a:gd name="T44" fmla="*/ 52 w 128"/>
              <a:gd name="T45" fmla="*/ 44 h 88"/>
              <a:gd name="T46" fmla="*/ 51 w 128"/>
              <a:gd name="T47" fmla="*/ 50 h 88"/>
              <a:gd name="T48" fmla="*/ 51 w 128"/>
              <a:gd name="T49" fmla="*/ 54 h 88"/>
              <a:gd name="T50" fmla="*/ 44 w 128"/>
              <a:gd name="T51" fmla="*/ 54 h 88"/>
              <a:gd name="T52" fmla="*/ 44 w 128"/>
              <a:gd name="T53" fmla="*/ 50 h 88"/>
              <a:gd name="T54" fmla="*/ 66 w 128"/>
              <a:gd name="T55" fmla="*/ 73 h 88"/>
              <a:gd name="T56" fmla="*/ 53 w 128"/>
              <a:gd name="T57" fmla="*/ 68 h 88"/>
              <a:gd name="T58" fmla="*/ 49 w 128"/>
              <a:gd name="T59" fmla="*/ 73 h 88"/>
              <a:gd name="T60" fmla="*/ 49 w 128"/>
              <a:gd name="T61" fmla="*/ 59 h 88"/>
              <a:gd name="T62" fmla="*/ 62 w 128"/>
              <a:gd name="T63" fmla="*/ 59 h 88"/>
              <a:gd name="T64" fmla="*/ 58 w 128"/>
              <a:gd name="T65" fmla="*/ 64 h 88"/>
              <a:gd name="T66" fmla="*/ 60 w 128"/>
              <a:gd name="T67" fmla="*/ 65 h 88"/>
              <a:gd name="T68" fmla="*/ 66 w 128"/>
              <a:gd name="T69" fmla="*/ 66 h 88"/>
              <a:gd name="T70" fmla="*/ 72 w 128"/>
              <a:gd name="T71" fmla="*/ 65 h 88"/>
              <a:gd name="T72" fmla="*/ 77 w 128"/>
              <a:gd name="T73" fmla="*/ 61 h 88"/>
              <a:gd name="T74" fmla="*/ 81 w 128"/>
              <a:gd name="T75" fmla="*/ 57 h 88"/>
              <a:gd name="T76" fmla="*/ 82 w 128"/>
              <a:gd name="T77" fmla="*/ 50 h 88"/>
              <a:gd name="T78" fmla="*/ 81 w 128"/>
              <a:gd name="T79" fmla="*/ 47 h 88"/>
              <a:gd name="T80" fmla="*/ 89 w 128"/>
              <a:gd name="T81" fmla="*/ 47 h 88"/>
              <a:gd name="T82" fmla="*/ 89 w 128"/>
              <a:gd name="T83" fmla="*/ 50 h 88"/>
              <a:gd name="T84" fmla="*/ 66 w 128"/>
              <a:gd name="T85" fmla="*/ 7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8" h="88">
                <a:moveTo>
                  <a:pt x="108" y="26"/>
                </a:moveTo>
                <a:cubicBezTo>
                  <a:pt x="104" y="11"/>
                  <a:pt x="91" y="0"/>
                  <a:pt x="75" y="0"/>
                </a:cubicBezTo>
                <a:cubicBezTo>
                  <a:pt x="63" y="0"/>
                  <a:pt x="52" y="6"/>
                  <a:pt x="46" y="15"/>
                </a:cubicBezTo>
                <a:cubicBezTo>
                  <a:pt x="43" y="13"/>
                  <a:pt x="38" y="11"/>
                  <a:pt x="34" y="11"/>
                </a:cubicBezTo>
                <a:cubicBezTo>
                  <a:pt x="24" y="11"/>
                  <a:pt x="15" y="20"/>
                  <a:pt x="15" y="30"/>
                </a:cubicBezTo>
                <a:cubicBezTo>
                  <a:pt x="15" y="32"/>
                  <a:pt x="16" y="34"/>
                  <a:pt x="16" y="35"/>
                </a:cubicBezTo>
                <a:cubicBezTo>
                  <a:pt x="7" y="40"/>
                  <a:pt x="0" y="49"/>
                  <a:pt x="0" y="61"/>
                </a:cubicBezTo>
                <a:cubicBezTo>
                  <a:pt x="0" y="76"/>
                  <a:pt x="12" y="88"/>
                  <a:pt x="27" y="88"/>
                </a:cubicBezTo>
                <a:cubicBezTo>
                  <a:pt x="96" y="88"/>
                  <a:pt x="96" y="88"/>
                  <a:pt x="96" y="88"/>
                </a:cubicBezTo>
                <a:cubicBezTo>
                  <a:pt x="114" y="88"/>
                  <a:pt x="128" y="74"/>
                  <a:pt x="128" y="56"/>
                </a:cubicBezTo>
                <a:cubicBezTo>
                  <a:pt x="128" y="42"/>
                  <a:pt x="120" y="31"/>
                  <a:pt x="108" y="26"/>
                </a:cubicBezTo>
                <a:close/>
                <a:moveTo>
                  <a:pt x="44" y="50"/>
                </a:moveTo>
                <a:cubicBezTo>
                  <a:pt x="44" y="38"/>
                  <a:pt x="54" y="28"/>
                  <a:pt x="66" y="28"/>
                </a:cubicBezTo>
                <a:cubicBezTo>
                  <a:pt x="71" y="28"/>
                  <a:pt x="76" y="30"/>
                  <a:pt x="80" y="32"/>
                </a:cubicBezTo>
                <a:cubicBezTo>
                  <a:pt x="84" y="28"/>
                  <a:pt x="84" y="28"/>
                  <a:pt x="84" y="28"/>
                </a:cubicBezTo>
                <a:cubicBezTo>
                  <a:pt x="84" y="42"/>
                  <a:pt x="84" y="42"/>
                  <a:pt x="84" y="42"/>
                </a:cubicBezTo>
                <a:cubicBezTo>
                  <a:pt x="70" y="42"/>
                  <a:pt x="70" y="42"/>
                  <a:pt x="70" y="42"/>
                </a:cubicBezTo>
                <a:cubicBezTo>
                  <a:pt x="75" y="37"/>
                  <a:pt x="75" y="37"/>
                  <a:pt x="75" y="37"/>
                </a:cubicBezTo>
                <a:cubicBezTo>
                  <a:pt x="74" y="37"/>
                  <a:pt x="73" y="36"/>
                  <a:pt x="72" y="36"/>
                </a:cubicBezTo>
                <a:cubicBezTo>
                  <a:pt x="70" y="35"/>
                  <a:pt x="68" y="35"/>
                  <a:pt x="66" y="35"/>
                </a:cubicBezTo>
                <a:cubicBezTo>
                  <a:pt x="64" y="35"/>
                  <a:pt x="62" y="35"/>
                  <a:pt x="60" y="36"/>
                </a:cubicBezTo>
                <a:cubicBezTo>
                  <a:pt x="58" y="37"/>
                  <a:pt x="57" y="38"/>
                  <a:pt x="55" y="39"/>
                </a:cubicBezTo>
                <a:cubicBezTo>
                  <a:pt x="54" y="41"/>
                  <a:pt x="53" y="43"/>
                  <a:pt x="52" y="44"/>
                </a:cubicBezTo>
                <a:cubicBezTo>
                  <a:pt x="51" y="46"/>
                  <a:pt x="51" y="48"/>
                  <a:pt x="51" y="50"/>
                </a:cubicBezTo>
                <a:cubicBezTo>
                  <a:pt x="51" y="52"/>
                  <a:pt x="51" y="53"/>
                  <a:pt x="51" y="54"/>
                </a:cubicBezTo>
                <a:cubicBezTo>
                  <a:pt x="44" y="54"/>
                  <a:pt x="44" y="54"/>
                  <a:pt x="44" y="54"/>
                </a:cubicBezTo>
                <a:cubicBezTo>
                  <a:pt x="44" y="53"/>
                  <a:pt x="44" y="52"/>
                  <a:pt x="44" y="50"/>
                </a:cubicBezTo>
                <a:close/>
                <a:moveTo>
                  <a:pt x="66" y="73"/>
                </a:moveTo>
                <a:cubicBezTo>
                  <a:pt x="61" y="73"/>
                  <a:pt x="57" y="71"/>
                  <a:pt x="53" y="68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59"/>
                  <a:pt x="49" y="59"/>
                  <a:pt x="49" y="59"/>
                </a:cubicBezTo>
                <a:cubicBezTo>
                  <a:pt x="62" y="59"/>
                  <a:pt x="62" y="59"/>
                  <a:pt x="62" y="59"/>
                </a:cubicBezTo>
                <a:cubicBezTo>
                  <a:pt x="58" y="64"/>
                  <a:pt x="58" y="64"/>
                  <a:pt x="58" y="64"/>
                </a:cubicBezTo>
                <a:cubicBezTo>
                  <a:pt x="59" y="64"/>
                  <a:pt x="59" y="64"/>
                  <a:pt x="60" y="65"/>
                </a:cubicBezTo>
                <a:cubicBezTo>
                  <a:pt x="62" y="66"/>
                  <a:pt x="64" y="66"/>
                  <a:pt x="66" y="66"/>
                </a:cubicBezTo>
                <a:cubicBezTo>
                  <a:pt x="68" y="66"/>
                  <a:pt x="70" y="66"/>
                  <a:pt x="72" y="65"/>
                </a:cubicBezTo>
                <a:cubicBezTo>
                  <a:pt x="74" y="64"/>
                  <a:pt x="76" y="63"/>
                  <a:pt x="77" y="61"/>
                </a:cubicBezTo>
                <a:cubicBezTo>
                  <a:pt x="79" y="60"/>
                  <a:pt x="80" y="58"/>
                  <a:pt x="81" y="57"/>
                </a:cubicBezTo>
                <a:cubicBezTo>
                  <a:pt x="82" y="55"/>
                  <a:pt x="82" y="53"/>
                  <a:pt x="82" y="50"/>
                </a:cubicBezTo>
                <a:cubicBezTo>
                  <a:pt x="82" y="49"/>
                  <a:pt x="82" y="48"/>
                  <a:pt x="81" y="47"/>
                </a:cubicBezTo>
                <a:cubicBezTo>
                  <a:pt x="89" y="47"/>
                  <a:pt x="89" y="47"/>
                  <a:pt x="89" y="47"/>
                </a:cubicBezTo>
                <a:cubicBezTo>
                  <a:pt x="89" y="48"/>
                  <a:pt x="89" y="49"/>
                  <a:pt x="89" y="50"/>
                </a:cubicBezTo>
                <a:cubicBezTo>
                  <a:pt x="89" y="63"/>
                  <a:pt x="79" y="73"/>
                  <a:pt x="66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文本框 27"/>
          <p:cNvSpPr txBox="1"/>
          <p:nvPr/>
        </p:nvSpPr>
        <p:spPr>
          <a:xfrm>
            <a:off x="6630203" y="234392"/>
            <a:ext cx="214033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第一章 大数据概念与应用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>
            <p:custDataLst>
              <p:tags r:id="rId1"/>
            </p:custDataLst>
          </p:nvPr>
        </p:nvGrpSpPr>
        <p:grpSpPr>
          <a:xfrm>
            <a:off x="318135" y="1295400"/>
            <a:ext cx="7369810" cy="4554220"/>
            <a:chOff x="1255892" y="1892789"/>
            <a:chExt cx="5743575" cy="4554855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2427806" y="2073764"/>
              <a:ext cx="4571286" cy="400110"/>
            </a:xfrm>
            <a:prstGeom prst="rect">
              <a:avLst/>
            </a:prstGeom>
          </p:spPr>
          <p:txBody>
            <a:bodyPr wrap="square">
              <a:normAutofit fontScale="95000"/>
            </a:bodyPr>
            <a:lstStyle/>
            <a:p>
              <a:r>
                <a:rPr lang="zh-CN" altLang="en-US" sz="2000" b="1" dirty="0">
                  <a:solidFill>
                    <a:schemeClr val="accent1"/>
                  </a:solidFill>
                  <a:latin typeface="+mj-lt"/>
                  <a:ea typeface="+mj-ea"/>
                  <a:cs typeface="+mj-cs"/>
                  <a:sym typeface="Arial" panose="020B0604020202020204" pitchFamily="34" charset="0"/>
                </a:rPr>
                <a:t>逻辑错误清洗</a:t>
              </a:r>
              <a:endParaRPr lang="zh-CN" altLang="en-US" sz="2000" b="1" dirty="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>
              <a:off x="2359446" y="1892789"/>
              <a:ext cx="68360" cy="1320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9" name="矩形 8"/>
            <p:cNvSpPr/>
            <p:nvPr>
              <p:custDataLst>
                <p:tags r:id="rId4"/>
              </p:custDataLst>
            </p:nvPr>
          </p:nvSpPr>
          <p:spPr>
            <a:xfrm>
              <a:off x="2428102" y="2584304"/>
              <a:ext cx="4571365" cy="3863340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just" fontAlgn="auto">
                <a:lnSpc>
                  <a:spcPct val="150000"/>
                </a:lnSpc>
              </a:pPr>
              <a:r>
                <a:rPr sz="1600" dirty="0">
                  <a:sym typeface="Arial" panose="020B0604020202020204" pitchFamily="34" charset="0"/>
                </a:rPr>
                <a:t>逻辑错误数据的清洗可分为以下两类：</a:t>
              </a:r>
              <a:endParaRPr sz="1600" dirty="0">
                <a:sym typeface="Arial" panose="020B0604020202020204" pitchFamily="34" charset="0"/>
              </a:endParaRPr>
            </a:p>
            <a:p>
              <a:pPr algn="just" fontAlgn="auto">
                <a:lnSpc>
                  <a:spcPct val="150000"/>
                </a:lnSpc>
              </a:pPr>
              <a:r>
                <a:rPr sz="1600" dirty="0">
                  <a:solidFill>
                    <a:srgbClr val="ED7D31"/>
                  </a:solidFill>
                  <a:sym typeface="Arial" panose="020B0604020202020204" pitchFamily="34" charset="0"/>
                </a:rPr>
                <a:t>一是去掉重复的数据</a:t>
              </a:r>
              <a:r>
                <a:rPr sz="1600" dirty="0">
                  <a:sym typeface="Arial" panose="020B0604020202020204" pitchFamily="34" charset="0"/>
                </a:rPr>
                <a:t>。在course_info表中存在所有字段内容都相同的情况，此为完全重复。</a:t>
              </a:r>
              <a:endParaRPr sz="1600" dirty="0">
                <a:sym typeface="Arial" panose="020B0604020202020204" pitchFamily="34" charset="0"/>
              </a:endParaRPr>
            </a:p>
            <a:p>
              <a:pPr algn="just" fontAlgn="auto">
                <a:lnSpc>
                  <a:spcPct val="150000"/>
                </a:lnSpc>
              </a:pPr>
              <a:r>
                <a:rPr sz="1600" dirty="0">
                  <a:solidFill>
                    <a:srgbClr val="ED7D31"/>
                  </a:solidFill>
                  <a:sym typeface="Arial" panose="020B0604020202020204" pitchFamily="34" charset="0"/>
                </a:rPr>
                <a:t>二是修正矛盾内容</a:t>
              </a:r>
              <a:r>
                <a:rPr sz="1600" dirty="0">
                  <a:sym typeface="Arial" panose="020B0604020202020204" pitchFamily="34" charset="0"/>
                </a:rPr>
                <a:t>。在course_info表中存在“总学时=上机学时+实验学时+讲课学时”的关系，但是实际的数据结果并非如此。比如第238条数据：总学时为40，上机学时、实验学时、讲课学时均为0，显然不符合逻辑；第282条数据：总学时为64，上机学时为0，实验学时为0，讲课学时为40。</a:t>
              </a:r>
              <a:endParaRPr sz="1600" dirty="0">
                <a:sym typeface="Arial" panose="020B0604020202020204" pitchFamily="34" charset="0"/>
              </a:endParaRPr>
            </a:p>
          </p:txBody>
        </p:sp>
        <p:cxnSp>
          <p:nvCxnSpPr>
            <p:cNvPr id="10" name="直接连接符 9"/>
            <p:cNvCxnSpPr/>
            <p:nvPr>
              <p:custDataLst>
                <p:tags r:id="rId5"/>
              </p:custDataLst>
            </p:nvPr>
          </p:nvCxnSpPr>
          <p:spPr>
            <a:xfrm>
              <a:off x="2541633" y="247756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本框 10"/>
            <p:cNvSpPr txBox="1"/>
            <p:nvPr>
              <p:custDataLst>
                <p:tags r:id="rId6"/>
              </p:custDataLst>
            </p:nvPr>
          </p:nvSpPr>
          <p:spPr>
            <a:xfrm>
              <a:off x="1255892" y="1911323"/>
              <a:ext cx="1104472" cy="1302266"/>
            </a:xfrm>
            <a:prstGeom prst="rect">
              <a:avLst/>
            </a:prstGeom>
            <a:noFill/>
          </p:spPr>
          <p:txBody>
            <a:bodyPr vert="eaVert" wrap="square" lIns="0" tIns="0" rIns="0" bIns="0" rtlCol="0">
              <a:normAutofit/>
            </a:bodyPr>
            <a:lstStyle/>
            <a:p>
              <a:pPr algn="ctr"/>
              <a:r>
                <a:rPr lang="en-US" altLang="zh-CN" sz="4800" b="1" dirty="0" smtClean="0">
                  <a:solidFill>
                    <a:schemeClr val="accent1"/>
                  </a:solidFill>
                  <a:sym typeface="Arial" panose="020B0604020202020204" pitchFamily="34" charset="0"/>
                </a:rPr>
                <a:t>03</a:t>
              </a:r>
              <a:endParaRPr lang="zh-CN" altLang="en-US" sz="4800" b="1" dirty="0">
                <a:solidFill>
                  <a:schemeClr val="accent1"/>
                </a:solidFill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21" name="任意多边形 20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文本框 6"/>
          <p:cNvSpPr txBox="1"/>
          <p:nvPr/>
        </p:nvSpPr>
        <p:spPr>
          <a:xfrm>
            <a:off x="607500" y="177284"/>
            <a:ext cx="2665730" cy="3225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  <a:sym typeface="+mn-ea"/>
              </a:rPr>
              <a:t>8.2 </a:t>
            </a:r>
            <a:r>
              <a:rPr lang="zh-CN" altLang="en-US" sz="2100" b="1" spc="225" dirty="0" smtClean="0">
                <a:solidFill>
                  <a:prstClr val="white"/>
                </a:solidFill>
                <a:sym typeface="+mn-ea"/>
              </a:rPr>
              <a:t>数据库数据清洗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29" name="Freeform 142"/>
          <p:cNvSpPr>
            <a:spLocks noEditPoints="1"/>
          </p:cNvSpPr>
          <p:nvPr/>
        </p:nvSpPr>
        <p:spPr bwMode="auto">
          <a:xfrm>
            <a:off x="126487" y="216716"/>
            <a:ext cx="382471" cy="244300"/>
          </a:xfrm>
          <a:custGeom>
            <a:avLst/>
            <a:gdLst>
              <a:gd name="T0" fmla="*/ 108 w 128"/>
              <a:gd name="T1" fmla="*/ 26 h 88"/>
              <a:gd name="T2" fmla="*/ 75 w 128"/>
              <a:gd name="T3" fmla="*/ 0 h 88"/>
              <a:gd name="T4" fmla="*/ 46 w 128"/>
              <a:gd name="T5" fmla="*/ 15 h 88"/>
              <a:gd name="T6" fmla="*/ 34 w 128"/>
              <a:gd name="T7" fmla="*/ 11 h 88"/>
              <a:gd name="T8" fmla="*/ 15 w 128"/>
              <a:gd name="T9" fmla="*/ 30 h 88"/>
              <a:gd name="T10" fmla="*/ 16 w 128"/>
              <a:gd name="T11" fmla="*/ 35 h 88"/>
              <a:gd name="T12" fmla="*/ 0 w 128"/>
              <a:gd name="T13" fmla="*/ 61 h 88"/>
              <a:gd name="T14" fmla="*/ 27 w 128"/>
              <a:gd name="T15" fmla="*/ 88 h 88"/>
              <a:gd name="T16" fmla="*/ 96 w 128"/>
              <a:gd name="T17" fmla="*/ 88 h 88"/>
              <a:gd name="T18" fmla="*/ 128 w 128"/>
              <a:gd name="T19" fmla="*/ 56 h 88"/>
              <a:gd name="T20" fmla="*/ 108 w 128"/>
              <a:gd name="T21" fmla="*/ 26 h 88"/>
              <a:gd name="T22" fmla="*/ 44 w 128"/>
              <a:gd name="T23" fmla="*/ 50 h 88"/>
              <a:gd name="T24" fmla="*/ 66 w 128"/>
              <a:gd name="T25" fmla="*/ 28 h 88"/>
              <a:gd name="T26" fmla="*/ 80 w 128"/>
              <a:gd name="T27" fmla="*/ 32 h 88"/>
              <a:gd name="T28" fmla="*/ 84 w 128"/>
              <a:gd name="T29" fmla="*/ 28 h 88"/>
              <a:gd name="T30" fmla="*/ 84 w 128"/>
              <a:gd name="T31" fmla="*/ 42 h 88"/>
              <a:gd name="T32" fmla="*/ 70 w 128"/>
              <a:gd name="T33" fmla="*/ 42 h 88"/>
              <a:gd name="T34" fmla="*/ 75 w 128"/>
              <a:gd name="T35" fmla="*/ 37 h 88"/>
              <a:gd name="T36" fmla="*/ 72 w 128"/>
              <a:gd name="T37" fmla="*/ 36 h 88"/>
              <a:gd name="T38" fmla="*/ 66 w 128"/>
              <a:gd name="T39" fmla="*/ 35 h 88"/>
              <a:gd name="T40" fmla="*/ 60 w 128"/>
              <a:gd name="T41" fmla="*/ 36 h 88"/>
              <a:gd name="T42" fmla="*/ 55 w 128"/>
              <a:gd name="T43" fmla="*/ 39 h 88"/>
              <a:gd name="T44" fmla="*/ 52 w 128"/>
              <a:gd name="T45" fmla="*/ 44 h 88"/>
              <a:gd name="T46" fmla="*/ 51 w 128"/>
              <a:gd name="T47" fmla="*/ 50 h 88"/>
              <a:gd name="T48" fmla="*/ 51 w 128"/>
              <a:gd name="T49" fmla="*/ 54 h 88"/>
              <a:gd name="T50" fmla="*/ 44 w 128"/>
              <a:gd name="T51" fmla="*/ 54 h 88"/>
              <a:gd name="T52" fmla="*/ 44 w 128"/>
              <a:gd name="T53" fmla="*/ 50 h 88"/>
              <a:gd name="T54" fmla="*/ 66 w 128"/>
              <a:gd name="T55" fmla="*/ 73 h 88"/>
              <a:gd name="T56" fmla="*/ 53 w 128"/>
              <a:gd name="T57" fmla="*/ 68 h 88"/>
              <a:gd name="T58" fmla="*/ 49 w 128"/>
              <a:gd name="T59" fmla="*/ 73 h 88"/>
              <a:gd name="T60" fmla="*/ 49 w 128"/>
              <a:gd name="T61" fmla="*/ 59 h 88"/>
              <a:gd name="T62" fmla="*/ 62 w 128"/>
              <a:gd name="T63" fmla="*/ 59 h 88"/>
              <a:gd name="T64" fmla="*/ 58 w 128"/>
              <a:gd name="T65" fmla="*/ 64 h 88"/>
              <a:gd name="T66" fmla="*/ 60 w 128"/>
              <a:gd name="T67" fmla="*/ 65 h 88"/>
              <a:gd name="T68" fmla="*/ 66 w 128"/>
              <a:gd name="T69" fmla="*/ 66 h 88"/>
              <a:gd name="T70" fmla="*/ 72 w 128"/>
              <a:gd name="T71" fmla="*/ 65 h 88"/>
              <a:gd name="T72" fmla="*/ 77 w 128"/>
              <a:gd name="T73" fmla="*/ 61 h 88"/>
              <a:gd name="T74" fmla="*/ 81 w 128"/>
              <a:gd name="T75" fmla="*/ 57 h 88"/>
              <a:gd name="T76" fmla="*/ 82 w 128"/>
              <a:gd name="T77" fmla="*/ 50 h 88"/>
              <a:gd name="T78" fmla="*/ 81 w 128"/>
              <a:gd name="T79" fmla="*/ 47 h 88"/>
              <a:gd name="T80" fmla="*/ 89 w 128"/>
              <a:gd name="T81" fmla="*/ 47 h 88"/>
              <a:gd name="T82" fmla="*/ 89 w 128"/>
              <a:gd name="T83" fmla="*/ 50 h 88"/>
              <a:gd name="T84" fmla="*/ 66 w 128"/>
              <a:gd name="T85" fmla="*/ 7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8" h="88">
                <a:moveTo>
                  <a:pt x="108" y="26"/>
                </a:moveTo>
                <a:cubicBezTo>
                  <a:pt x="104" y="11"/>
                  <a:pt x="91" y="0"/>
                  <a:pt x="75" y="0"/>
                </a:cubicBezTo>
                <a:cubicBezTo>
                  <a:pt x="63" y="0"/>
                  <a:pt x="52" y="6"/>
                  <a:pt x="46" y="15"/>
                </a:cubicBezTo>
                <a:cubicBezTo>
                  <a:pt x="43" y="13"/>
                  <a:pt x="38" y="11"/>
                  <a:pt x="34" y="11"/>
                </a:cubicBezTo>
                <a:cubicBezTo>
                  <a:pt x="24" y="11"/>
                  <a:pt x="15" y="20"/>
                  <a:pt x="15" y="30"/>
                </a:cubicBezTo>
                <a:cubicBezTo>
                  <a:pt x="15" y="32"/>
                  <a:pt x="16" y="34"/>
                  <a:pt x="16" y="35"/>
                </a:cubicBezTo>
                <a:cubicBezTo>
                  <a:pt x="7" y="40"/>
                  <a:pt x="0" y="49"/>
                  <a:pt x="0" y="61"/>
                </a:cubicBezTo>
                <a:cubicBezTo>
                  <a:pt x="0" y="76"/>
                  <a:pt x="12" y="88"/>
                  <a:pt x="27" y="88"/>
                </a:cubicBezTo>
                <a:cubicBezTo>
                  <a:pt x="96" y="88"/>
                  <a:pt x="96" y="88"/>
                  <a:pt x="96" y="88"/>
                </a:cubicBezTo>
                <a:cubicBezTo>
                  <a:pt x="114" y="88"/>
                  <a:pt x="128" y="74"/>
                  <a:pt x="128" y="56"/>
                </a:cubicBezTo>
                <a:cubicBezTo>
                  <a:pt x="128" y="42"/>
                  <a:pt x="120" y="31"/>
                  <a:pt x="108" y="26"/>
                </a:cubicBezTo>
                <a:close/>
                <a:moveTo>
                  <a:pt x="44" y="50"/>
                </a:moveTo>
                <a:cubicBezTo>
                  <a:pt x="44" y="38"/>
                  <a:pt x="54" y="28"/>
                  <a:pt x="66" y="28"/>
                </a:cubicBezTo>
                <a:cubicBezTo>
                  <a:pt x="71" y="28"/>
                  <a:pt x="76" y="30"/>
                  <a:pt x="80" y="32"/>
                </a:cubicBezTo>
                <a:cubicBezTo>
                  <a:pt x="84" y="28"/>
                  <a:pt x="84" y="28"/>
                  <a:pt x="84" y="28"/>
                </a:cubicBezTo>
                <a:cubicBezTo>
                  <a:pt x="84" y="42"/>
                  <a:pt x="84" y="42"/>
                  <a:pt x="84" y="42"/>
                </a:cubicBezTo>
                <a:cubicBezTo>
                  <a:pt x="70" y="42"/>
                  <a:pt x="70" y="42"/>
                  <a:pt x="70" y="42"/>
                </a:cubicBezTo>
                <a:cubicBezTo>
                  <a:pt x="75" y="37"/>
                  <a:pt x="75" y="37"/>
                  <a:pt x="75" y="37"/>
                </a:cubicBezTo>
                <a:cubicBezTo>
                  <a:pt x="74" y="37"/>
                  <a:pt x="73" y="36"/>
                  <a:pt x="72" y="36"/>
                </a:cubicBezTo>
                <a:cubicBezTo>
                  <a:pt x="70" y="35"/>
                  <a:pt x="68" y="35"/>
                  <a:pt x="66" y="35"/>
                </a:cubicBezTo>
                <a:cubicBezTo>
                  <a:pt x="64" y="35"/>
                  <a:pt x="62" y="35"/>
                  <a:pt x="60" y="36"/>
                </a:cubicBezTo>
                <a:cubicBezTo>
                  <a:pt x="58" y="37"/>
                  <a:pt x="57" y="38"/>
                  <a:pt x="55" y="39"/>
                </a:cubicBezTo>
                <a:cubicBezTo>
                  <a:pt x="54" y="41"/>
                  <a:pt x="53" y="43"/>
                  <a:pt x="52" y="44"/>
                </a:cubicBezTo>
                <a:cubicBezTo>
                  <a:pt x="51" y="46"/>
                  <a:pt x="51" y="48"/>
                  <a:pt x="51" y="50"/>
                </a:cubicBezTo>
                <a:cubicBezTo>
                  <a:pt x="51" y="52"/>
                  <a:pt x="51" y="53"/>
                  <a:pt x="51" y="54"/>
                </a:cubicBezTo>
                <a:cubicBezTo>
                  <a:pt x="44" y="54"/>
                  <a:pt x="44" y="54"/>
                  <a:pt x="44" y="54"/>
                </a:cubicBezTo>
                <a:cubicBezTo>
                  <a:pt x="44" y="53"/>
                  <a:pt x="44" y="52"/>
                  <a:pt x="44" y="50"/>
                </a:cubicBezTo>
                <a:close/>
                <a:moveTo>
                  <a:pt x="66" y="73"/>
                </a:moveTo>
                <a:cubicBezTo>
                  <a:pt x="61" y="73"/>
                  <a:pt x="57" y="71"/>
                  <a:pt x="53" y="68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59"/>
                  <a:pt x="49" y="59"/>
                  <a:pt x="49" y="59"/>
                </a:cubicBezTo>
                <a:cubicBezTo>
                  <a:pt x="62" y="59"/>
                  <a:pt x="62" y="59"/>
                  <a:pt x="62" y="59"/>
                </a:cubicBezTo>
                <a:cubicBezTo>
                  <a:pt x="58" y="64"/>
                  <a:pt x="58" y="64"/>
                  <a:pt x="58" y="64"/>
                </a:cubicBezTo>
                <a:cubicBezTo>
                  <a:pt x="59" y="64"/>
                  <a:pt x="59" y="64"/>
                  <a:pt x="60" y="65"/>
                </a:cubicBezTo>
                <a:cubicBezTo>
                  <a:pt x="62" y="66"/>
                  <a:pt x="64" y="66"/>
                  <a:pt x="66" y="66"/>
                </a:cubicBezTo>
                <a:cubicBezTo>
                  <a:pt x="68" y="66"/>
                  <a:pt x="70" y="66"/>
                  <a:pt x="72" y="65"/>
                </a:cubicBezTo>
                <a:cubicBezTo>
                  <a:pt x="74" y="64"/>
                  <a:pt x="76" y="63"/>
                  <a:pt x="77" y="61"/>
                </a:cubicBezTo>
                <a:cubicBezTo>
                  <a:pt x="79" y="60"/>
                  <a:pt x="80" y="58"/>
                  <a:pt x="81" y="57"/>
                </a:cubicBezTo>
                <a:cubicBezTo>
                  <a:pt x="82" y="55"/>
                  <a:pt x="82" y="53"/>
                  <a:pt x="82" y="50"/>
                </a:cubicBezTo>
                <a:cubicBezTo>
                  <a:pt x="82" y="49"/>
                  <a:pt x="82" y="48"/>
                  <a:pt x="81" y="47"/>
                </a:cubicBezTo>
                <a:cubicBezTo>
                  <a:pt x="89" y="47"/>
                  <a:pt x="89" y="47"/>
                  <a:pt x="89" y="47"/>
                </a:cubicBezTo>
                <a:cubicBezTo>
                  <a:pt x="89" y="48"/>
                  <a:pt x="89" y="49"/>
                  <a:pt x="89" y="50"/>
                </a:cubicBezTo>
                <a:cubicBezTo>
                  <a:pt x="89" y="63"/>
                  <a:pt x="79" y="73"/>
                  <a:pt x="66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文本框 27"/>
          <p:cNvSpPr txBox="1"/>
          <p:nvPr/>
        </p:nvSpPr>
        <p:spPr>
          <a:xfrm>
            <a:off x="6630203" y="234392"/>
            <a:ext cx="2393315" cy="714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  <a:sym typeface="+mn-ea"/>
              </a:rPr>
              <a:t>第八章 清洗RDBMS数据实例</a:t>
            </a:r>
            <a:endParaRPr lang="zh-CN" altLang="en-US" sz="1350" dirty="0">
              <a:solidFill>
                <a:prstClr val="white"/>
              </a:solidFill>
            </a:endParaRPr>
          </a:p>
          <a:p>
            <a:endParaRPr lang="zh-CN" altLang="en-US" sz="1350" dirty="0">
              <a:solidFill>
                <a:prstClr val="white"/>
              </a:solidFill>
            </a:endParaRPr>
          </a:p>
          <a:p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861185" y="2022475"/>
            <a:ext cx="3906520" cy="4025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" name="矩形 37"/>
          <p:cNvSpPr/>
          <p:nvPr/>
        </p:nvSpPr>
        <p:spPr>
          <a:xfrm>
            <a:off x="1861185" y="2055495"/>
            <a:ext cx="5026660" cy="33718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zh-CN" sz="1600" b="1" dirty="0">
                <a:solidFill>
                  <a:schemeClr val="bg1"/>
                </a:solidFill>
              </a:rPr>
              <a:t>运行SQL脚本对“逻辑错误类型1”清洗</a:t>
            </a:r>
            <a:endParaRPr lang="zh-CN" altLang="zh-CN" sz="1600" b="1" dirty="0">
              <a:solidFill>
                <a:schemeClr val="bg1"/>
              </a:solidFill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870585" y="2023110"/>
            <a:ext cx="861695" cy="40259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/>
              <a:t>方法</a:t>
            </a:r>
            <a:r>
              <a:rPr lang="en-US" altLang="zh-CN" b="1" dirty="0"/>
              <a:t>1</a:t>
            </a:r>
            <a:endParaRPr lang="en-US" altLang="zh-CN" b="1" dirty="0"/>
          </a:p>
        </p:txBody>
      </p:sp>
      <p:sp>
        <p:nvSpPr>
          <p:cNvPr id="2" name="文本框 1"/>
          <p:cNvSpPr txBox="1"/>
          <p:nvPr/>
        </p:nvSpPr>
        <p:spPr>
          <a:xfrm>
            <a:off x="593090" y="985520"/>
            <a:ext cx="43535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1</a:t>
            </a:r>
            <a:r>
              <a:rPr lang="zh-CN" altLang="en-US"/>
              <a:t>） 对“逻辑错误类型</a:t>
            </a:r>
            <a:r>
              <a:rPr lang="en-US" altLang="zh-CN"/>
              <a:t>1</a:t>
            </a:r>
            <a:r>
              <a:rPr lang="zh-CN" altLang="en-US"/>
              <a:t>”进行清洗</a:t>
            </a:r>
            <a:endParaRPr lang="zh-CN" altLang="en-US"/>
          </a:p>
        </p:txBody>
      </p:sp>
      <p:graphicFrame>
        <p:nvGraphicFramePr>
          <p:cNvPr id="10" name="图示 9"/>
          <p:cNvGraphicFramePr/>
          <p:nvPr/>
        </p:nvGraphicFramePr>
        <p:xfrm>
          <a:off x="805815" y="2515870"/>
          <a:ext cx="7795260" cy="3147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2476500" y="3676015"/>
            <a:ext cx="554355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400"/>
              <a:t>连接数据库</a:t>
            </a:r>
            <a:endParaRPr lang="zh-CN" altLang="en-US" sz="1400"/>
          </a:p>
        </p:txBody>
      </p:sp>
      <p:sp>
        <p:nvSpPr>
          <p:cNvPr id="12" name="文本框 11"/>
          <p:cNvSpPr txBox="1"/>
          <p:nvPr/>
        </p:nvSpPr>
        <p:spPr>
          <a:xfrm>
            <a:off x="2476500" y="2903855"/>
            <a:ext cx="894080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1400"/>
              <a:t>新建转换</a:t>
            </a:r>
            <a:endParaRPr lang="zh-CN" altLang="en-US" sz="1400"/>
          </a:p>
        </p:txBody>
      </p:sp>
      <p:sp>
        <p:nvSpPr>
          <p:cNvPr id="13" name="文本框 12"/>
          <p:cNvSpPr txBox="1"/>
          <p:nvPr/>
        </p:nvSpPr>
        <p:spPr>
          <a:xfrm>
            <a:off x="2476500" y="4447540"/>
            <a:ext cx="6429375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编辑SQL脚本，删除重复的字段内容</a:t>
            </a:r>
            <a:endParaRPr lang="zh-CN" altLang="en-US" sz="1400"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476500" y="5214620"/>
            <a:ext cx="5916295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400"/>
              <a:t>运行转换按钮</a:t>
            </a:r>
            <a:endParaRPr lang="zh-CN" altLang="en-US" sz="1400"/>
          </a:p>
        </p:txBody>
      </p:sp>
      <p:sp>
        <p:nvSpPr>
          <p:cNvPr id="3" name="文本框 2"/>
          <p:cNvSpPr txBox="1"/>
          <p:nvPr/>
        </p:nvSpPr>
        <p:spPr>
          <a:xfrm>
            <a:off x="870585" y="1503680"/>
            <a:ext cx="48418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/>
              <a:t>逻辑错误类型</a:t>
            </a:r>
            <a:r>
              <a:rPr lang="en-US" altLang="zh-CN" b="1"/>
              <a:t>1</a:t>
            </a:r>
            <a:r>
              <a:rPr lang="zh-CN" altLang="en-US" b="1"/>
              <a:t>是指字段内容重复的情况。</a:t>
            </a:r>
            <a:endParaRPr lang="zh-CN" altLang="en-US" b="1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21" name="任意多边形 20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文本框 6"/>
          <p:cNvSpPr txBox="1"/>
          <p:nvPr/>
        </p:nvSpPr>
        <p:spPr>
          <a:xfrm>
            <a:off x="607500" y="177284"/>
            <a:ext cx="2665730" cy="3225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  <a:sym typeface="+mn-ea"/>
              </a:rPr>
              <a:t>8.2 </a:t>
            </a:r>
            <a:r>
              <a:rPr lang="zh-CN" altLang="en-US" sz="2100" b="1" spc="225" dirty="0" smtClean="0">
                <a:solidFill>
                  <a:prstClr val="white"/>
                </a:solidFill>
                <a:sym typeface="+mn-ea"/>
              </a:rPr>
              <a:t>数据库数据清洗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29" name="Freeform 142"/>
          <p:cNvSpPr>
            <a:spLocks noEditPoints="1"/>
          </p:cNvSpPr>
          <p:nvPr/>
        </p:nvSpPr>
        <p:spPr bwMode="auto">
          <a:xfrm>
            <a:off x="126487" y="216716"/>
            <a:ext cx="382471" cy="244300"/>
          </a:xfrm>
          <a:custGeom>
            <a:avLst/>
            <a:gdLst>
              <a:gd name="T0" fmla="*/ 108 w 128"/>
              <a:gd name="T1" fmla="*/ 26 h 88"/>
              <a:gd name="T2" fmla="*/ 75 w 128"/>
              <a:gd name="T3" fmla="*/ 0 h 88"/>
              <a:gd name="T4" fmla="*/ 46 w 128"/>
              <a:gd name="T5" fmla="*/ 15 h 88"/>
              <a:gd name="T6" fmla="*/ 34 w 128"/>
              <a:gd name="T7" fmla="*/ 11 h 88"/>
              <a:gd name="T8" fmla="*/ 15 w 128"/>
              <a:gd name="T9" fmla="*/ 30 h 88"/>
              <a:gd name="T10" fmla="*/ 16 w 128"/>
              <a:gd name="T11" fmla="*/ 35 h 88"/>
              <a:gd name="T12" fmla="*/ 0 w 128"/>
              <a:gd name="T13" fmla="*/ 61 h 88"/>
              <a:gd name="T14" fmla="*/ 27 w 128"/>
              <a:gd name="T15" fmla="*/ 88 h 88"/>
              <a:gd name="T16" fmla="*/ 96 w 128"/>
              <a:gd name="T17" fmla="*/ 88 h 88"/>
              <a:gd name="T18" fmla="*/ 128 w 128"/>
              <a:gd name="T19" fmla="*/ 56 h 88"/>
              <a:gd name="T20" fmla="*/ 108 w 128"/>
              <a:gd name="T21" fmla="*/ 26 h 88"/>
              <a:gd name="T22" fmla="*/ 44 w 128"/>
              <a:gd name="T23" fmla="*/ 50 h 88"/>
              <a:gd name="T24" fmla="*/ 66 w 128"/>
              <a:gd name="T25" fmla="*/ 28 h 88"/>
              <a:gd name="T26" fmla="*/ 80 w 128"/>
              <a:gd name="T27" fmla="*/ 32 h 88"/>
              <a:gd name="T28" fmla="*/ 84 w 128"/>
              <a:gd name="T29" fmla="*/ 28 h 88"/>
              <a:gd name="T30" fmla="*/ 84 w 128"/>
              <a:gd name="T31" fmla="*/ 42 h 88"/>
              <a:gd name="T32" fmla="*/ 70 w 128"/>
              <a:gd name="T33" fmla="*/ 42 h 88"/>
              <a:gd name="T34" fmla="*/ 75 w 128"/>
              <a:gd name="T35" fmla="*/ 37 h 88"/>
              <a:gd name="T36" fmla="*/ 72 w 128"/>
              <a:gd name="T37" fmla="*/ 36 h 88"/>
              <a:gd name="T38" fmla="*/ 66 w 128"/>
              <a:gd name="T39" fmla="*/ 35 h 88"/>
              <a:gd name="T40" fmla="*/ 60 w 128"/>
              <a:gd name="T41" fmla="*/ 36 h 88"/>
              <a:gd name="T42" fmla="*/ 55 w 128"/>
              <a:gd name="T43" fmla="*/ 39 h 88"/>
              <a:gd name="T44" fmla="*/ 52 w 128"/>
              <a:gd name="T45" fmla="*/ 44 h 88"/>
              <a:gd name="T46" fmla="*/ 51 w 128"/>
              <a:gd name="T47" fmla="*/ 50 h 88"/>
              <a:gd name="T48" fmla="*/ 51 w 128"/>
              <a:gd name="T49" fmla="*/ 54 h 88"/>
              <a:gd name="T50" fmla="*/ 44 w 128"/>
              <a:gd name="T51" fmla="*/ 54 h 88"/>
              <a:gd name="T52" fmla="*/ 44 w 128"/>
              <a:gd name="T53" fmla="*/ 50 h 88"/>
              <a:gd name="T54" fmla="*/ 66 w 128"/>
              <a:gd name="T55" fmla="*/ 73 h 88"/>
              <a:gd name="T56" fmla="*/ 53 w 128"/>
              <a:gd name="T57" fmla="*/ 68 h 88"/>
              <a:gd name="T58" fmla="*/ 49 w 128"/>
              <a:gd name="T59" fmla="*/ 73 h 88"/>
              <a:gd name="T60" fmla="*/ 49 w 128"/>
              <a:gd name="T61" fmla="*/ 59 h 88"/>
              <a:gd name="T62" fmla="*/ 62 w 128"/>
              <a:gd name="T63" fmla="*/ 59 h 88"/>
              <a:gd name="T64" fmla="*/ 58 w 128"/>
              <a:gd name="T65" fmla="*/ 64 h 88"/>
              <a:gd name="T66" fmla="*/ 60 w 128"/>
              <a:gd name="T67" fmla="*/ 65 h 88"/>
              <a:gd name="T68" fmla="*/ 66 w 128"/>
              <a:gd name="T69" fmla="*/ 66 h 88"/>
              <a:gd name="T70" fmla="*/ 72 w 128"/>
              <a:gd name="T71" fmla="*/ 65 h 88"/>
              <a:gd name="T72" fmla="*/ 77 w 128"/>
              <a:gd name="T73" fmla="*/ 61 h 88"/>
              <a:gd name="T74" fmla="*/ 81 w 128"/>
              <a:gd name="T75" fmla="*/ 57 h 88"/>
              <a:gd name="T76" fmla="*/ 82 w 128"/>
              <a:gd name="T77" fmla="*/ 50 h 88"/>
              <a:gd name="T78" fmla="*/ 81 w 128"/>
              <a:gd name="T79" fmla="*/ 47 h 88"/>
              <a:gd name="T80" fmla="*/ 89 w 128"/>
              <a:gd name="T81" fmla="*/ 47 h 88"/>
              <a:gd name="T82" fmla="*/ 89 w 128"/>
              <a:gd name="T83" fmla="*/ 50 h 88"/>
              <a:gd name="T84" fmla="*/ 66 w 128"/>
              <a:gd name="T85" fmla="*/ 7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8" h="88">
                <a:moveTo>
                  <a:pt x="108" y="26"/>
                </a:moveTo>
                <a:cubicBezTo>
                  <a:pt x="104" y="11"/>
                  <a:pt x="91" y="0"/>
                  <a:pt x="75" y="0"/>
                </a:cubicBezTo>
                <a:cubicBezTo>
                  <a:pt x="63" y="0"/>
                  <a:pt x="52" y="6"/>
                  <a:pt x="46" y="15"/>
                </a:cubicBezTo>
                <a:cubicBezTo>
                  <a:pt x="43" y="13"/>
                  <a:pt x="38" y="11"/>
                  <a:pt x="34" y="11"/>
                </a:cubicBezTo>
                <a:cubicBezTo>
                  <a:pt x="24" y="11"/>
                  <a:pt x="15" y="20"/>
                  <a:pt x="15" y="30"/>
                </a:cubicBezTo>
                <a:cubicBezTo>
                  <a:pt x="15" y="32"/>
                  <a:pt x="16" y="34"/>
                  <a:pt x="16" y="35"/>
                </a:cubicBezTo>
                <a:cubicBezTo>
                  <a:pt x="7" y="40"/>
                  <a:pt x="0" y="49"/>
                  <a:pt x="0" y="61"/>
                </a:cubicBezTo>
                <a:cubicBezTo>
                  <a:pt x="0" y="76"/>
                  <a:pt x="12" y="88"/>
                  <a:pt x="27" y="88"/>
                </a:cubicBezTo>
                <a:cubicBezTo>
                  <a:pt x="96" y="88"/>
                  <a:pt x="96" y="88"/>
                  <a:pt x="96" y="88"/>
                </a:cubicBezTo>
                <a:cubicBezTo>
                  <a:pt x="114" y="88"/>
                  <a:pt x="128" y="74"/>
                  <a:pt x="128" y="56"/>
                </a:cubicBezTo>
                <a:cubicBezTo>
                  <a:pt x="128" y="42"/>
                  <a:pt x="120" y="31"/>
                  <a:pt x="108" y="26"/>
                </a:cubicBezTo>
                <a:close/>
                <a:moveTo>
                  <a:pt x="44" y="50"/>
                </a:moveTo>
                <a:cubicBezTo>
                  <a:pt x="44" y="38"/>
                  <a:pt x="54" y="28"/>
                  <a:pt x="66" y="28"/>
                </a:cubicBezTo>
                <a:cubicBezTo>
                  <a:pt x="71" y="28"/>
                  <a:pt x="76" y="30"/>
                  <a:pt x="80" y="32"/>
                </a:cubicBezTo>
                <a:cubicBezTo>
                  <a:pt x="84" y="28"/>
                  <a:pt x="84" y="28"/>
                  <a:pt x="84" y="28"/>
                </a:cubicBezTo>
                <a:cubicBezTo>
                  <a:pt x="84" y="42"/>
                  <a:pt x="84" y="42"/>
                  <a:pt x="84" y="42"/>
                </a:cubicBezTo>
                <a:cubicBezTo>
                  <a:pt x="70" y="42"/>
                  <a:pt x="70" y="42"/>
                  <a:pt x="70" y="42"/>
                </a:cubicBezTo>
                <a:cubicBezTo>
                  <a:pt x="75" y="37"/>
                  <a:pt x="75" y="37"/>
                  <a:pt x="75" y="37"/>
                </a:cubicBezTo>
                <a:cubicBezTo>
                  <a:pt x="74" y="37"/>
                  <a:pt x="73" y="36"/>
                  <a:pt x="72" y="36"/>
                </a:cubicBezTo>
                <a:cubicBezTo>
                  <a:pt x="70" y="35"/>
                  <a:pt x="68" y="35"/>
                  <a:pt x="66" y="35"/>
                </a:cubicBezTo>
                <a:cubicBezTo>
                  <a:pt x="64" y="35"/>
                  <a:pt x="62" y="35"/>
                  <a:pt x="60" y="36"/>
                </a:cubicBezTo>
                <a:cubicBezTo>
                  <a:pt x="58" y="37"/>
                  <a:pt x="57" y="38"/>
                  <a:pt x="55" y="39"/>
                </a:cubicBezTo>
                <a:cubicBezTo>
                  <a:pt x="54" y="41"/>
                  <a:pt x="53" y="43"/>
                  <a:pt x="52" y="44"/>
                </a:cubicBezTo>
                <a:cubicBezTo>
                  <a:pt x="51" y="46"/>
                  <a:pt x="51" y="48"/>
                  <a:pt x="51" y="50"/>
                </a:cubicBezTo>
                <a:cubicBezTo>
                  <a:pt x="51" y="52"/>
                  <a:pt x="51" y="53"/>
                  <a:pt x="51" y="54"/>
                </a:cubicBezTo>
                <a:cubicBezTo>
                  <a:pt x="44" y="54"/>
                  <a:pt x="44" y="54"/>
                  <a:pt x="44" y="54"/>
                </a:cubicBezTo>
                <a:cubicBezTo>
                  <a:pt x="44" y="53"/>
                  <a:pt x="44" y="52"/>
                  <a:pt x="44" y="50"/>
                </a:cubicBezTo>
                <a:close/>
                <a:moveTo>
                  <a:pt x="66" y="73"/>
                </a:moveTo>
                <a:cubicBezTo>
                  <a:pt x="61" y="73"/>
                  <a:pt x="57" y="71"/>
                  <a:pt x="53" y="68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59"/>
                  <a:pt x="49" y="59"/>
                  <a:pt x="49" y="59"/>
                </a:cubicBezTo>
                <a:cubicBezTo>
                  <a:pt x="62" y="59"/>
                  <a:pt x="62" y="59"/>
                  <a:pt x="62" y="59"/>
                </a:cubicBezTo>
                <a:cubicBezTo>
                  <a:pt x="58" y="64"/>
                  <a:pt x="58" y="64"/>
                  <a:pt x="58" y="64"/>
                </a:cubicBezTo>
                <a:cubicBezTo>
                  <a:pt x="59" y="64"/>
                  <a:pt x="59" y="64"/>
                  <a:pt x="60" y="65"/>
                </a:cubicBezTo>
                <a:cubicBezTo>
                  <a:pt x="62" y="66"/>
                  <a:pt x="64" y="66"/>
                  <a:pt x="66" y="66"/>
                </a:cubicBezTo>
                <a:cubicBezTo>
                  <a:pt x="68" y="66"/>
                  <a:pt x="70" y="66"/>
                  <a:pt x="72" y="65"/>
                </a:cubicBezTo>
                <a:cubicBezTo>
                  <a:pt x="74" y="64"/>
                  <a:pt x="76" y="63"/>
                  <a:pt x="77" y="61"/>
                </a:cubicBezTo>
                <a:cubicBezTo>
                  <a:pt x="79" y="60"/>
                  <a:pt x="80" y="58"/>
                  <a:pt x="81" y="57"/>
                </a:cubicBezTo>
                <a:cubicBezTo>
                  <a:pt x="82" y="55"/>
                  <a:pt x="82" y="53"/>
                  <a:pt x="82" y="50"/>
                </a:cubicBezTo>
                <a:cubicBezTo>
                  <a:pt x="82" y="49"/>
                  <a:pt x="82" y="48"/>
                  <a:pt x="81" y="47"/>
                </a:cubicBezTo>
                <a:cubicBezTo>
                  <a:pt x="89" y="47"/>
                  <a:pt x="89" y="47"/>
                  <a:pt x="89" y="47"/>
                </a:cubicBezTo>
                <a:cubicBezTo>
                  <a:pt x="89" y="48"/>
                  <a:pt x="89" y="49"/>
                  <a:pt x="89" y="50"/>
                </a:cubicBezTo>
                <a:cubicBezTo>
                  <a:pt x="89" y="63"/>
                  <a:pt x="79" y="73"/>
                  <a:pt x="66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文本框 27"/>
          <p:cNvSpPr txBox="1"/>
          <p:nvPr/>
        </p:nvSpPr>
        <p:spPr>
          <a:xfrm>
            <a:off x="6630203" y="234392"/>
            <a:ext cx="2393315" cy="714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  <a:sym typeface="+mn-ea"/>
              </a:rPr>
              <a:t>第八章 清洗RDBMS数据实例</a:t>
            </a:r>
            <a:endParaRPr lang="zh-CN" altLang="en-US" sz="1350" dirty="0">
              <a:solidFill>
                <a:prstClr val="white"/>
              </a:solidFill>
            </a:endParaRPr>
          </a:p>
          <a:p>
            <a:endParaRPr lang="zh-CN" altLang="en-US" sz="1350" dirty="0">
              <a:solidFill>
                <a:prstClr val="white"/>
              </a:solidFill>
            </a:endParaRPr>
          </a:p>
          <a:p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861185" y="2022475"/>
            <a:ext cx="3906520" cy="4025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" name="矩形 37"/>
          <p:cNvSpPr/>
          <p:nvPr/>
        </p:nvSpPr>
        <p:spPr>
          <a:xfrm>
            <a:off x="1861185" y="2055495"/>
            <a:ext cx="5026660" cy="33718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zh-CN" sz="1600" b="1" dirty="0">
                <a:solidFill>
                  <a:schemeClr val="bg1"/>
                </a:solidFill>
              </a:rPr>
              <a:t>运用控件对“逻辑错误类型1”进行清洗</a:t>
            </a:r>
            <a:endParaRPr lang="zh-CN" altLang="zh-CN" sz="1600" b="1" dirty="0">
              <a:solidFill>
                <a:schemeClr val="bg1"/>
              </a:solidFill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870585" y="2023110"/>
            <a:ext cx="861695" cy="40259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/>
              <a:t>方法</a:t>
            </a:r>
            <a:r>
              <a:rPr lang="en-US" altLang="zh-CN" b="1" dirty="0"/>
              <a:t>2</a:t>
            </a:r>
            <a:endParaRPr lang="en-US" altLang="zh-CN" b="1" dirty="0"/>
          </a:p>
        </p:txBody>
      </p:sp>
      <p:sp>
        <p:nvSpPr>
          <p:cNvPr id="2" name="文本框 1"/>
          <p:cNvSpPr txBox="1"/>
          <p:nvPr/>
        </p:nvSpPr>
        <p:spPr>
          <a:xfrm>
            <a:off x="593090" y="985520"/>
            <a:ext cx="43535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1</a:t>
            </a:r>
            <a:r>
              <a:rPr lang="zh-CN" altLang="en-US"/>
              <a:t>） 对“逻辑错误类型</a:t>
            </a:r>
            <a:r>
              <a:rPr lang="en-US" altLang="zh-CN"/>
              <a:t>1</a:t>
            </a:r>
            <a:r>
              <a:rPr lang="zh-CN" altLang="en-US"/>
              <a:t>”进行清洗</a:t>
            </a:r>
            <a:endParaRPr lang="zh-CN" altLang="en-US"/>
          </a:p>
        </p:txBody>
      </p:sp>
      <p:graphicFrame>
        <p:nvGraphicFramePr>
          <p:cNvPr id="10" name="图示 9"/>
          <p:cNvGraphicFramePr/>
          <p:nvPr/>
        </p:nvGraphicFramePr>
        <p:xfrm>
          <a:off x="805815" y="2515870"/>
          <a:ext cx="7795260" cy="3147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2476500" y="3676015"/>
            <a:ext cx="554355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400"/>
              <a:t>建立“表输入”“去除重复记录”“表输出”之间的连接</a:t>
            </a:r>
            <a:endParaRPr lang="zh-CN" altLang="en-US" sz="1400"/>
          </a:p>
        </p:txBody>
      </p:sp>
      <p:sp>
        <p:nvSpPr>
          <p:cNvPr id="12" name="文本框 11"/>
          <p:cNvSpPr txBox="1"/>
          <p:nvPr/>
        </p:nvSpPr>
        <p:spPr>
          <a:xfrm>
            <a:off x="2476500" y="2903855"/>
            <a:ext cx="2138680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1400"/>
              <a:t>建立表输入，明确输入流</a:t>
            </a:r>
            <a:endParaRPr lang="zh-CN" altLang="en-US" sz="1400"/>
          </a:p>
        </p:txBody>
      </p:sp>
      <p:sp>
        <p:nvSpPr>
          <p:cNvPr id="13" name="文本框 12"/>
          <p:cNvSpPr txBox="1"/>
          <p:nvPr/>
        </p:nvSpPr>
        <p:spPr>
          <a:xfrm>
            <a:off x="2402205" y="4445635"/>
            <a:ext cx="6429375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设置去除重复记录。</a:t>
            </a:r>
            <a:r>
              <a:rPr lang="en-US" altLang="zh-CN" sz="1400">
                <a:sym typeface="+mn-ea"/>
              </a:rPr>
              <a:t>”</a:t>
            </a:r>
            <a:r>
              <a:rPr lang="zh-CN" altLang="en-US" sz="1400">
                <a:sym typeface="+mn-ea"/>
              </a:rPr>
              <a:t>用来比较的字段”列表填写course_info表中的所有字段</a:t>
            </a:r>
            <a:endParaRPr lang="zh-CN" altLang="en-US" sz="1400"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476500" y="5214620"/>
            <a:ext cx="5916295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400"/>
              <a:t>设置“表输出”</a:t>
            </a:r>
            <a:endParaRPr lang="zh-CN" altLang="en-US" sz="1400"/>
          </a:p>
        </p:txBody>
      </p:sp>
      <p:sp>
        <p:nvSpPr>
          <p:cNvPr id="3" name="文本框 2"/>
          <p:cNvSpPr txBox="1"/>
          <p:nvPr/>
        </p:nvSpPr>
        <p:spPr>
          <a:xfrm>
            <a:off x="870585" y="1503680"/>
            <a:ext cx="48418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/>
              <a:t>逻辑错误类型</a:t>
            </a:r>
            <a:r>
              <a:rPr lang="en-US" altLang="zh-CN" b="1"/>
              <a:t>1</a:t>
            </a:r>
            <a:r>
              <a:rPr lang="zh-CN" altLang="en-US" b="1"/>
              <a:t>是指字段内容重复的情况。</a:t>
            </a:r>
            <a:endParaRPr lang="zh-CN" altLang="en-US"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组合 72"/>
          <p:cNvGrpSpPr/>
          <p:nvPr/>
        </p:nvGrpSpPr>
        <p:grpSpPr>
          <a:xfrm>
            <a:off x="690257" y="854039"/>
            <a:ext cx="7832784" cy="781050"/>
            <a:chOff x="2788580" y="1152524"/>
            <a:chExt cx="3730770" cy="781050"/>
          </a:xfrm>
        </p:grpSpPr>
        <p:grpSp>
          <p:nvGrpSpPr>
            <p:cNvPr id="6" name="组合 5"/>
            <p:cNvGrpSpPr/>
            <p:nvPr/>
          </p:nvGrpSpPr>
          <p:grpSpPr>
            <a:xfrm>
              <a:off x="2788580" y="1152524"/>
              <a:ext cx="3730770" cy="781050"/>
              <a:chOff x="3725790" y="847725"/>
              <a:chExt cx="3730770" cy="781050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3725790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2" name="任意多边形 11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" name="直角三角形 12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" name="组合 7"/>
              <p:cNvGrpSpPr/>
              <p:nvPr/>
            </p:nvGrpSpPr>
            <p:grpSpPr>
              <a:xfrm flipH="1">
                <a:off x="6829425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0" name="任意多边形 9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直角三角形 10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9" name="矩形 8"/>
              <p:cNvSpPr/>
              <p:nvPr/>
            </p:nvSpPr>
            <p:spPr>
              <a:xfrm>
                <a:off x="4181475" y="847725"/>
                <a:ext cx="2819400" cy="609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文本框 14"/>
            <p:cNvSpPr txBox="1"/>
            <p:nvPr/>
          </p:nvSpPr>
          <p:spPr>
            <a:xfrm>
              <a:off x="3377009" y="1169836"/>
              <a:ext cx="2389973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accent4"/>
                  </a:solidFill>
                </a:rPr>
                <a:t>第八</a:t>
              </a:r>
              <a:r>
                <a:rPr lang="zh-CN" altLang="en-US" sz="2800" dirty="0" smtClean="0">
                  <a:solidFill>
                    <a:schemeClr val="accent4"/>
                  </a:solidFill>
                </a:rPr>
                <a:t>章　清洗RDBMS数据实例</a:t>
              </a:r>
              <a:endParaRPr lang="zh-CN" altLang="en-US" sz="2800" dirty="0" smtClean="0">
                <a:solidFill>
                  <a:schemeClr val="accent4"/>
                </a:solidFill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1754534" y="2048547"/>
            <a:ext cx="5693399" cy="414020"/>
            <a:chOff x="1807265" y="2462595"/>
            <a:chExt cx="5693399" cy="414020"/>
          </a:xfrm>
        </p:grpSpPr>
        <p:sp>
          <p:nvSpPr>
            <p:cNvPr id="47" name="圆角矩形 46"/>
            <p:cNvSpPr/>
            <p:nvPr/>
          </p:nvSpPr>
          <p:spPr>
            <a:xfrm>
              <a:off x="1807265" y="2478527"/>
              <a:ext cx="5693399" cy="394154"/>
            </a:xfrm>
            <a:prstGeom prst="roundRect">
              <a:avLst>
                <a:gd name="adj" fmla="val 20658"/>
              </a:avLst>
            </a:prstGeom>
            <a:solidFill>
              <a:srgbClr val="3D89BC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8" name="矩形 47"/>
            <p:cNvSpPr/>
            <p:nvPr/>
          </p:nvSpPr>
          <p:spPr>
            <a:xfrm>
              <a:off x="1883286" y="2462595"/>
              <a:ext cx="2121535" cy="414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8.1</a:t>
              </a:r>
              <a:r>
                <a:rPr lang="zh-CN" altLang="en-US" sz="2100" spc="2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准备工作</a:t>
              </a:r>
              <a:endParaRPr lang="zh-CN" altLang="en-US" sz="2100" spc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1754534" y="2753555"/>
            <a:ext cx="5693399" cy="424800"/>
            <a:chOff x="1807265" y="2935089"/>
            <a:chExt cx="5693399" cy="424800"/>
          </a:xfrm>
        </p:grpSpPr>
        <p:sp>
          <p:nvSpPr>
            <p:cNvPr id="49" name="圆角矩形 48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0" name="矩形 49"/>
            <p:cNvSpPr/>
            <p:nvPr/>
          </p:nvSpPr>
          <p:spPr>
            <a:xfrm>
              <a:off x="1881814" y="2945869"/>
              <a:ext cx="3007360" cy="414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8.2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数据库数据清洗</a:t>
              </a:r>
              <a:endParaRPr lang="zh-CN" altLang="en-US" sz="2100" spc="22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1754534" y="3469343"/>
            <a:ext cx="5693399" cy="424800"/>
            <a:chOff x="1807265" y="3400693"/>
            <a:chExt cx="5693399" cy="424800"/>
          </a:xfrm>
        </p:grpSpPr>
        <p:sp>
          <p:nvSpPr>
            <p:cNvPr id="51" name="圆角矩形 50"/>
            <p:cNvSpPr/>
            <p:nvPr/>
          </p:nvSpPr>
          <p:spPr>
            <a:xfrm>
              <a:off x="1807265" y="3400693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2" name="矩形 51"/>
            <p:cNvSpPr/>
            <p:nvPr/>
          </p:nvSpPr>
          <p:spPr>
            <a:xfrm>
              <a:off x="1881814" y="3411473"/>
              <a:ext cx="2712085" cy="414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8.3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数据脱敏处理</a:t>
              </a:r>
              <a:endParaRPr lang="zh-CN" altLang="en-US" sz="2100" spc="22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1754534" y="4185131"/>
            <a:ext cx="5693399" cy="748016"/>
            <a:chOff x="1807265" y="3866296"/>
            <a:chExt cx="5693399" cy="748016"/>
          </a:xfrm>
        </p:grpSpPr>
        <p:sp>
          <p:nvSpPr>
            <p:cNvPr id="53" name="圆角矩形 52"/>
            <p:cNvSpPr/>
            <p:nvPr/>
          </p:nvSpPr>
          <p:spPr>
            <a:xfrm>
              <a:off x="1807265" y="3866296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4" name="矩形 53"/>
            <p:cNvSpPr/>
            <p:nvPr/>
          </p:nvSpPr>
          <p:spPr>
            <a:xfrm>
              <a:off x="1881814" y="3877077"/>
              <a:ext cx="716280" cy="7372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zh-CN" altLang="en-US" sz="2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sym typeface="+mn-ea"/>
                </a:rPr>
                <a:t>习题</a:t>
              </a:r>
              <a:endParaRPr lang="zh-CN" altLang="en-US" sz="2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l"/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-7143" y="-9147"/>
            <a:ext cx="9158090" cy="3821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929" y="38314"/>
            <a:ext cx="23596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350" dirty="0" smtClean="0">
                <a:solidFill>
                  <a:schemeClr val="bg1"/>
                </a:solidFill>
              </a:rPr>
              <a:t> </a:t>
            </a:r>
            <a:endParaRPr lang="zh-CN" altLang="en-US" sz="1350" dirty="0">
              <a:solidFill>
                <a:schemeClr val="bg1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7929" y="38314"/>
            <a:ext cx="2435282" cy="300082"/>
          </a:xfrm>
          <a:prstGeom prst="rect">
            <a:avLst/>
          </a:prstGeom>
        </p:spPr>
        <p:txBody>
          <a:bodyPr wrap="none">
            <a:spAutoFit/>
          </a:bodyPr>
          <a:p>
            <a:pPr algn="ctr"/>
            <a:r>
              <a:rPr lang="zh-CN" altLang="en-US" sz="1350" dirty="0" smtClean="0">
                <a:solidFill>
                  <a:schemeClr val="bg1"/>
                </a:solidFill>
              </a:rPr>
              <a:t>大数据应用人才培养系列教材</a:t>
            </a:r>
            <a:endParaRPr lang="zh-CN" altLang="en-US" sz="135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21" name="任意多边形 20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文本框 6"/>
          <p:cNvSpPr txBox="1"/>
          <p:nvPr/>
        </p:nvSpPr>
        <p:spPr>
          <a:xfrm>
            <a:off x="607500" y="177284"/>
            <a:ext cx="2665730" cy="3225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  <a:sym typeface="+mn-ea"/>
              </a:rPr>
              <a:t>8.2 </a:t>
            </a:r>
            <a:r>
              <a:rPr lang="zh-CN" altLang="en-US" sz="2100" b="1" spc="225" dirty="0" smtClean="0">
                <a:solidFill>
                  <a:prstClr val="white"/>
                </a:solidFill>
                <a:sym typeface="+mn-ea"/>
              </a:rPr>
              <a:t>数据库数据清洗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29" name="Freeform 142"/>
          <p:cNvSpPr>
            <a:spLocks noEditPoints="1"/>
          </p:cNvSpPr>
          <p:nvPr/>
        </p:nvSpPr>
        <p:spPr bwMode="auto">
          <a:xfrm>
            <a:off x="126487" y="216716"/>
            <a:ext cx="382471" cy="244300"/>
          </a:xfrm>
          <a:custGeom>
            <a:avLst/>
            <a:gdLst>
              <a:gd name="T0" fmla="*/ 108 w 128"/>
              <a:gd name="T1" fmla="*/ 26 h 88"/>
              <a:gd name="T2" fmla="*/ 75 w 128"/>
              <a:gd name="T3" fmla="*/ 0 h 88"/>
              <a:gd name="T4" fmla="*/ 46 w 128"/>
              <a:gd name="T5" fmla="*/ 15 h 88"/>
              <a:gd name="T6" fmla="*/ 34 w 128"/>
              <a:gd name="T7" fmla="*/ 11 h 88"/>
              <a:gd name="T8" fmla="*/ 15 w 128"/>
              <a:gd name="T9" fmla="*/ 30 h 88"/>
              <a:gd name="T10" fmla="*/ 16 w 128"/>
              <a:gd name="T11" fmla="*/ 35 h 88"/>
              <a:gd name="T12" fmla="*/ 0 w 128"/>
              <a:gd name="T13" fmla="*/ 61 h 88"/>
              <a:gd name="T14" fmla="*/ 27 w 128"/>
              <a:gd name="T15" fmla="*/ 88 h 88"/>
              <a:gd name="T16" fmla="*/ 96 w 128"/>
              <a:gd name="T17" fmla="*/ 88 h 88"/>
              <a:gd name="T18" fmla="*/ 128 w 128"/>
              <a:gd name="T19" fmla="*/ 56 h 88"/>
              <a:gd name="T20" fmla="*/ 108 w 128"/>
              <a:gd name="T21" fmla="*/ 26 h 88"/>
              <a:gd name="T22" fmla="*/ 44 w 128"/>
              <a:gd name="T23" fmla="*/ 50 h 88"/>
              <a:gd name="T24" fmla="*/ 66 w 128"/>
              <a:gd name="T25" fmla="*/ 28 h 88"/>
              <a:gd name="T26" fmla="*/ 80 w 128"/>
              <a:gd name="T27" fmla="*/ 32 h 88"/>
              <a:gd name="T28" fmla="*/ 84 w 128"/>
              <a:gd name="T29" fmla="*/ 28 h 88"/>
              <a:gd name="T30" fmla="*/ 84 w 128"/>
              <a:gd name="T31" fmla="*/ 42 h 88"/>
              <a:gd name="T32" fmla="*/ 70 w 128"/>
              <a:gd name="T33" fmla="*/ 42 h 88"/>
              <a:gd name="T34" fmla="*/ 75 w 128"/>
              <a:gd name="T35" fmla="*/ 37 h 88"/>
              <a:gd name="T36" fmla="*/ 72 w 128"/>
              <a:gd name="T37" fmla="*/ 36 h 88"/>
              <a:gd name="T38" fmla="*/ 66 w 128"/>
              <a:gd name="T39" fmla="*/ 35 h 88"/>
              <a:gd name="T40" fmla="*/ 60 w 128"/>
              <a:gd name="T41" fmla="*/ 36 h 88"/>
              <a:gd name="T42" fmla="*/ 55 w 128"/>
              <a:gd name="T43" fmla="*/ 39 h 88"/>
              <a:gd name="T44" fmla="*/ 52 w 128"/>
              <a:gd name="T45" fmla="*/ 44 h 88"/>
              <a:gd name="T46" fmla="*/ 51 w 128"/>
              <a:gd name="T47" fmla="*/ 50 h 88"/>
              <a:gd name="T48" fmla="*/ 51 w 128"/>
              <a:gd name="T49" fmla="*/ 54 h 88"/>
              <a:gd name="T50" fmla="*/ 44 w 128"/>
              <a:gd name="T51" fmla="*/ 54 h 88"/>
              <a:gd name="T52" fmla="*/ 44 w 128"/>
              <a:gd name="T53" fmla="*/ 50 h 88"/>
              <a:gd name="T54" fmla="*/ 66 w 128"/>
              <a:gd name="T55" fmla="*/ 73 h 88"/>
              <a:gd name="T56" fmla="*/ 53 w 128"/>
              <a:gd name="T57" fmla="*/ 68 h 88"/>
              <a:gd name="T58" fmla="*/ 49 w 128"/>
              <a:gd name="T59" fmla="*/ 73 h 88"/>
              <a:gd name="T60" fmla="*/ 49 w 128"/>
              <a:gd name="T61" fmla="*/ 59 h 88"/>
              <a:gd name="T62" fmla="*/ 62 w 128"/>
              <a:gd name="T63" fmla="*/ 59 h 88"/>
              <a:gd name="T64" fmla="*/ 58 w 128"/>
              <a:gd name="T65" fmla="*/ 64 h 88"/>
              <a:gd name="T66" fmla="*/ 60 w 128"/>
              <a:gd name="T67" fmla="*/ 65 h 88"/>
              <a:gd name="T68" fmla="*/ 66 w 128"/>
              <a:gd name="T69" fmla="*/ 66 h 88"/>
              <a:gd name="T70" fmla="*/ 72 w 128"/>
              <a:gd name="T71" fmla="*/ 65 h 88"/>
              <a:gd name="T72" fmla="*/ 77 w 128"/>
              <a:gd name="T73" fmla="*/ 61 h 88"/>
              <a:gd name="T74" fmla="*/ 81 w 128"/>
              <a:gd name="T75" fmla="*/ 57 h 88"/>
              <a:gd name="T76" fmla="*/ 82 w 128"/>
              <a:gd name="T77" fmla="*/ 50 h 88"/>
              <a:gd name="T78" fmla="*/ 81 w 128"/>
              <a:gd name="T79" fmla="*/ 47 h 88"/>
              <a:gd name="T80" fmla="*/ 89 w 128"/>
              <a:gd name="T81" fmla="*/ 47 h 88"/>
              <a:gd name="T82" fmla="*/ 89 w 128"/>
              <a:gd name="T83" fmla="*/ 50 h 88"/>
              <a:gd name="T84" fmla="*/ 66 w 128"/>
              <a:gd name="T85" fmla="*/ 7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8" h="88">
                <a:moveTo>
                  <a:pt x="108" y="26"/>
                </a:moveTo>
                <a:cubicBezTo>
                  <a:pt x="104" y="11"/>
                  <a:pt x="91" y="0"/>
                  <a:pt x="75" y="0"/>
                </a:cubicBezTo>
                <a:cubicBezTo>
                  <a:pt x="63" y="0"/>
                  <a:pt x="52" y="6"/>
                  <a:pt x="46" y="15"/>
                </a:cubicBezTo>
                <a:cubicBezTo>
                  <a:pt x="43" y="13"/>
                  <a:pt x="38" y="11"/>
                  <a:pt x="34" y="11"/>
                </a:cubicBezTo>
                <a:cubicBezTo>
                  <a:pt x="24" y="11"/>
                  <a:pt x="15" y="20"/>
                  <a:pt x="15" y="30"/>
                </a:cubicBezTo>
                <a:cubicBezTo>
                  <a:pt x="15" y="32"/>
                  <a:pt x="16" y="34"/>
                  <a:pt x="16" y="35"/>
                </a:cubicBezTo>
                <a:cubicBezTo>
                  <a:pt x="7" y="40"/>
                  <a:pt x="0" y="49"/>
                  <a:pt x="0" y="61"/>
                </a:cubicBezTo>
                <a:cubicBezTo>
                  <a:pt x="0" y="76"/>
                  <a:pt x="12" y="88"/>
                  <a:pt x="27" y="88"/>
                </a:cubicBezTo>
                <a:cubicBezTo>
                  <a:pt x="96" y="88"/>
                  <a:pt x="96" y="88"/>
                  <a:pt x="96" y="88"/>
                </a:cubicBezTo>
                <a:cubicBezTo>
                  <a:pt x="114" y="88"/>
                  <a:pt x="128" y="74"/>
                  <a:pt x="128" y="56"/>
                </a:cubicBezTo>
                <a:cubicBezTo>
                  <a:pt x="128" y="42"/>
                  <a:pt x="120" y="31"/>
                  <a:pt x="108" y="26"/>
                </a:cubicBezTo>
                <a:close/>
                <a:moveTo>
                  <a:pt x="44" y="50"/>
                </a:moveTo>
                <a:cubicBezTo>
                  <a:pt x="44" y="38"/>
                  <a:pt x="54" y="28"/>
                  <a:pt x="66" y="28"/>
                </a:cubicBezTo>
                <a:cubicBezTo>
                  <a:pt x="71" y="28"/>
                  <a:pt x="76" y="30"/>
                  <a:pt x="80" y="32"/>
                </a:cubicBezTo>
                <a:cubicBezTo>
                  <a:pt x="84" y="28"/>
                  <a:pt x="84" y="28"/>
                  <a:pt x="84" y="28"/>
                </a:cubicBezTo>
                <a:cubicBezTo>
                  <a:pt x="84" y="42"/>
                  <a:pt x="84" y="42"/>
                  <a:pt x="84" y="42"/>
                </a:cubicBezTo>
                <a:cubicBezTo>
                  <a:pt x="70" y="42"/>
                  <a:pt x="70" y="42"/>
                  <a:pt x="70" y="42"/>
                </a:cubicBezTo>
                <a:cubicBezTo>
                  <a:pt x="75" y="37"/>
                  <a:pt x="75" y="37"/>
                  <a:pt x="75" y="37"/>
                </a:cubicBezTo>
                <a:cubicBezTo>
                  <a:pt x="74" y="37"/>
                  <a:pt x="73" y="36"/>
                  <a:pt x="72" y="36"/>
                </a:cubicBezTo>
                <a:cubicBezTo>
                  <a:pt x="70" y="35"/>
                  <a:pt x="68" y="35"/>
                  <a:pt x="66" y="35"/>
                </a:cubicBezTo>
                <a:cubicBezTo>
                  <a:pt x="64" y="35"/>
                  <a:pt x="62" y="35"/>
                  <a:pt x="60" y="36"/>
                </a:cubicBezTo>
                <a:cubicBezTo>
                  <a:pt x="58" y="37"/>
                  <a:pt x="57" y="38"/>
                  <a:pt x="55" y="39"/>
                </a:cubicBezTo>
                <a:cubicBezTo>
                  <a:pt x="54" y="41"/>
                  <a:pt x="53" y="43"/>
                  <a:pt x="52" y="44"/>
                </a:cubicBezTo>
                <a:cubicBezTo>
                  <a:pt x="51" y="46"/>
                  <a:pt x="51" y="48"/>
                  <a:pt x="51" y="50"/>
                </a:cubicBezTo>
                <a:cubicBezTo>
                  <a:pt x="51" y="52"/>
                  <a:pt x="51" y="53"/>
                  <a:pt x="51" y="54"/>
                </a:cubicBezTo>
                <a:cubicBezTo>
                  <a:pt x="44" y="54"/>
                  <a:pt x="44" y="54"/>
                  <a:pt x="44" y="54"/>
                </a:cubicBezTo>
                <a:cubicBezTo>
                  <a:pt x="44" y="53"/>
                  <a:pt x="44" y="52"/>
                  <a:pt x="44" y="50"/>
                </a:cubicBezTo>
                <a:close/>
                <a:moveTo>
                  <a:pt x="66" y="73"/>
                </a:moveTo>
                <a:cubicBezTo>
                  <a:pt x="61" y="73"/>
                  <a:pt x="57" y="71"/>
                  <a:pt x="53" y="68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59"/>
                  <a:pt x="49" y="59"/>
                  <a:pt x="49" y="59"/>
                </a:cubicBezTo>
                <a:cubicBezTo>
                  <a:pt x="62" y="59"/>
                  <a:pt x="62" y="59"/>
                  <a:pt x="62" y="59"/>
                </a:cubicBezTo>
                <a:cubicBezTo>
                  <a:pt x="58" y="64"/>
                  <a:pt x="58" y="64"/>
                  <a:pt x="58" y="64"/>
                </a:cubicBezTo>
                <a:cubicBezTo>
                  <a:pt x="59" y="64"/>
                  <a:pt x="59" y="64"/>
                  <a:pt x="60" y="65"/>
                </a:cubicBezTo>
                <a:cubicBezTo>
                  <a:pt x="62" y="66"/>
                  <a:pt x="64" y="66"/>
                  <a:pt x="66" y="66"/>
                </a:cubicBezTo>
                <a:cubicBezTo>
                  <a:pt x="68" y="66"/>
                  <a:pt x="70" y="66"/>
                  <a:pt x="72" y="65"/>
                </a:cubicBezTo>
                <a:cubicBezTo>
                  <a:pt x="74" y="64"/>
                  <a:pt x="76" y="63"/>
                  <a:pt x="77" y="61"/>
                </a:cubicBezTo>
                <a:cubicBezTo>
                  <a:pt x="79" y="60"/>
                  <a:pt x="80" y="58"/>
                  <a:pt x="81" y="57"/>
                </a:cubicBezTo>
                <a:cubicBezTo>
                  <a:pt x="82" y="55"/>
                  <a:pt x="82" y="53"/>
                  <a:pt x="82" y="50"/>
                </a:cubicBezTo>
                <a:cubicBezTo>
                  <a:pt x="82" y="49"/>
                  <a:pt x="82" y="48"/>
                  <a:pt x="81" y="47"/>
                </a:cubicBezTo>
                <a:cubicBezTo>
                  <a:pt x="89" y="47"/>
                  <a:pt x="89" y="47"/>
                  <a:pt x="89" y="47"/>
                </a:cubicBezTo>
                <a:cubicBezTo>
                  <a:pt x="89" y="48"/>
                  <a:pt x="89" y="49"/>
                  <a:pt x="89" y="50"/>
                </a:cubicBezTo>
                <a:cubicBezTo>
                  <a:pt x="89" y="63"/>
                  <a:pt x="79" y="73"/>
                  <a:pt x="66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文本框 27"/>
          <p:cNvSpPr txBox="1"/>
          <p:nvPr/>
        </p:nvSpPr>
        <p:spPr>
          <a:xfrm>
            <a:off x="6630203" y="234392"/>
            <a:ext cx="2393315" cy="714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  <a:sym typeface="+mn-ea"/>
              </a:rPr>
              <a:t>第八章 清洗RDBMS数据实例</a:t>
            </a:r>
            <a:endParaRPr lang="zh-CN" altLang="en-US" sz="1350" dirty="0">
              <a:solidFill>
                <a:prstClr val="white"/>
              </a:solidFill>
            </a:endParaRPr>
          </a:p>
          <a:p>
            <a:endParaRPr lang="zh-CN" altLang="en-US" sz="1350" dirty="0">
              <a:solidFill>
                <a:prstClr val="white"/>
              </a:solidFill>
            </a:endParaRPr>
          </a:p>
          <a:p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861185" y="2022475"/>
            <a:ext cx="3906520" cy="4025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" name="矩形 37"/>
          <p:cNvSpPr/>
          <p:nvPr/>
        </p:nvSpPr>
        <p:spPr>
          <a:xfrm>
            <a:off x="1861185" y="2055495"/>
            <a:ext cx="5026660" cy="33718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zh-CN" sz="1600" b="1" dirty="0">
                <a:solidFill>
                  <a:schemeClr val="bg1"/>
                </a:solidFill>
              </a:rPr>
              <a:t>运用</a:t>
            </a:r>
            <a:r>
              <a:rPr lang="en-US" altLang="zh-CN" sz="1600" b="1" dirty="0">
                <a:solidFill>
                  <a:schemeClr val="bg1"/>
                </a:solidFill>
              </a:rPr>
              <a:t>SQL</a:t>
            </a:r>
            <a:r>
              <a:rPr lang="zh-CN" altLang="zh-CN" sz="1600" b="1" dirty="0">
                <a:solidFill>
                  <a:schemeClr val="bg1"/>
                </a:solidFill>
              </a:rPr>
              <a:t>对“逻辑错误类型</a:t>
            </a:r>
            <a:r>
              <a:rPr lang="en-US" altLang="zh-CN" sz="1600" b="1" dirty="0">
                <a:solidFill>
                  <a:schemeClr val="bg1"/>
                </a:solidFill>
              </a:rPr>
              <a:t>2</a:t>
            </a:r>
            <a:r>
              <a:rPr lang="zh-CN" altLang="zh-CN" sz="1600" b="1" dirty="0">
                <a:solidFill>
                  <a:schemeClr val="bg1"/>
                </a:solidFill>
              </a:rPr>
              <a:t>”进行清洗</a:t>
            </a:r>
            <a:endParaRPr lang="zh-CN" altLang="zh-CN" sz="1600" b="1" dirty="0">
              <a:solidFill>
                <a:schemeClr val="bg1"/>
              </a:solidFill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870585" y="2023110"/>
            <a:ext cx="861695" cy="40259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/>
              <a:t>方法</a:t>
            </a:r>
            <a:r>
              <a:rPr lang="en-US" altLang="zh-CN" b="1" dirty="0"/>
              <a:t>1</a:t>
            </a:r>
            <a:endParaRPr lang="en-US" altLang="zh-CN" b="1" dirty="0"/>
          </a:p>
        </p:txBody>
      </p:sp>
      <p:sp>
        <p:nvSpPr>
          <p:cNvPr id="2" name="文本框 1"/>
          <p:cNvSpPr txBox="1"/>
          <p:nvPr/>
        </p:nvSpPr>
        <p:spPr>
          <a:xfrm>
            <a:off x="593090" y="985520"/>
            <a:ext cx="43535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2</a:t>
            </a:r>
            <a:r>
              <a:rPr lang="zh-CN" altLang="en-US"/>
              <a:t>） 对“逻辑错误类型</a:t>
            </a:r>
            <a:r>
              <a:rPr lang="en-US" altLang="zh-CN"/>
              <a:t>2</a:t>
            </a:r>
            <a:r>
              <a:rPr lang="zh-CN" altLang="en-US"/>
              <a:t>”进行清洗</a:t>
            </a:r>
            <a:endParaRPr lang="zh-CN" altLang="en-US"/>
          </a:p>
        </p:txBody>
      </p:sp>
      <p:graphicFrame>
        <p:nvGraphicFramePr>
          <p:cNvPr id="10" name="图示 9"/>
          <p:cNvGraphicFramePr/>
          <p:nvPr/>
        </p:nvGraphicFramePr>
        <p:xfrm>
          <a:off x="805815" y="2515870"/>
          <a:ext cx="7795260" cy="3147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2476500" y="3676015"/>
            <a:ext cx="554355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400"/>
              <a:t>连接数据库</a:t>
            </a:r>
            <a:endParaRPr lang="zh-CN" altLang="en-US" sz="1400"/>
          </a:p>
        </p:txBody>
      </p:sp>
      <p:sp>
        <p:nvSpPr>
          <p:cNvPr id="12" name="文本框 11"/>
          <p:cNvSpPr txBox="1"/>
          <p:nvPr/>
        </p:nvSpPr>
        <p:spPr>
          <a:xfrm>
            <a:off x="2476500" y="2903855"/>
            <a:ext cx="894080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1400"/>
              <a:t>新建转换</a:t>
            </a:r>
            <a:endParaRPr lang="zh-CN" altLang="en-US" sz="1400"/>
          </a:p>
        </p:txBody>
      </p:sp>
      <p:sp>
        <p:nvSpPr>
          <p:cNvPr id="13" name="文本框 12"/>
          <p:cNvSpPr txBox="1"/>
          <p:nvPr/>
        </p:nvSpPr>
        <p:spPr>
          <a:xfrm>
            <a:off x="2402205" y="4445635"/>
            <a:ext cx="6429375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1400">
                <a:sym typeface="+mn-ea"/>
              </a:rPr>
              <a:t> </a:t>
            </a:r>
            <a:r>
              <a:rPr lang="zh-CN" altLang="en-US" sz="1400">
                <a:sym typeface="+mn-ea"/>
              </a:rPr>
              <a:t>编辑SQL脚本，里面包括一些简单的字段相加结果</a:t>
            </a:r>
            <a:endParaRPr lang="zh-CN" altLang="en-US" sz="1400"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476500" y="5214620"/>
            <a:ext cx="5916295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400"/>
              <a:t>单击运行转换</a:t>
            </a:r>
            <a:endParaRPr lang="zh-CN" altLang="en-US" sz="1400"/>
          </a:p>
        </p:txBody>
      </p:sp>
      <p:sp>
        <p:nvSpPr>
          <p:cNvPr id="3" name="文本框 2"/>
          <p:cNvSpPr txBox="1"/>
          <p:nvPr/>
        </p:nvSpPr>
        <p:spPr>
          <a:xfrm>
            <a:off x="870585" y="1503680"/>
            <a:ext cx="67729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/>
              <a:t>逻辑错误类型</a:t>
            </a:r>
            <a:r>
              <a:rPr lang="en-US" altLang="zh-CN" b="1"/>
              <a:t>2</a:t>
            </a:r>
            <a:r>
              <a:rPr lang="zh-CN" altLang="en-US" b="1"/>
              <a:t>是指字段内容存在的一些逻辑错误，例如加减乘除。</a:t>
            </a:r>
            <a:endParaRPr lang="zh-CN" altLang="en-US" b="1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21" name="任意多边形 20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文本框 6"/>
          <p:cNvSpPr txBox="1"/>
          <p:nvPr/>
        </p:nvSpPr>
        <p:spPr>
          <a:xfrm>
            <a:off x="607500" y="177284"/>
            <a:ext cx="2665730" cy="3225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  <a:sym typeface="+mn-ea"/>
              </a:rPr>
              <a:t>8.2 </a:t>
            </a:r>
            <a:r>
              <a:rPr lang="zh-CN" altLang="en-US" sz="2100" b="1" spc="225" dirty="0" smtClean="0">
                <a:solidFill>
                  <a:prstClr val="white"/>
                </a:solidFill>
                <a:sym typeface="+mn-ea"/>
              </a:rPr>
              <a:t>数据库数据清洗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29" name="Freeform 142"/>
          <p:cNvSpPr>
            <a:spLocks noEditPoints="1"/>
          </p:cNvSpPr>
          <p:nvPr/>
        </p:nvSpPr>
        <p:spPr bwMode="auto">
          <a:xfrm>
            <a:off x="126487" y="216716"/>
            <a:ext cx="382471" cy="244300"/>
          </a:xfrm>
          <a:custGeom>
            <a:avLst/>
            <a:gdLst>
              <a:gd name="T0" fmla="*/ 108 w 128"/>
              <a:gd name="T1" fmla="*/ 26 h 88"/>
              <a:gd name="T2" fmla="*/ 75 w 128"/>
              <a:gd name="T3" fmla="*/ 0 h 88"/>
              <a:gd name="T4" fmla="*/ 46 w 128"/>
              <a:gd name="T5" fmla="*/ 15 h 88"/>
              <a:gd name="T6" fmla="*/ 34 w 128"/>
              <a:gd name="T7" fmla="*/ 11 h 88"/>
              <a:gd name="T8" fmla="*/ 15 w 128"/>
              <a:gd name="T9" fmla="*/ 30 h 88"/>
              <a:gd name="T10" fmla="*/ 16 w 128"/>
              <a:gd name="T11" fmla="*/ 35 h 88"/>
              <a:gd name="T12" fmla="*/ 0 w 128"/>
              <a:gd name="T13" fmla="*/ 61 h 88"/>
              <a:gd name="T14" fmla="*/ 27 w 128"/>
              <a:gd name="T15" fmla="*/ 88 h 88"/>
              <a:gd name="T16" fmla="*/ 96 w 128"/>
              <a:gd name="T17" fmla="*/ 88 h 88"/>
              <a:gd name="T18" fmla="*/ 128 w 128"/>
              <a:gd name="T19" fmla="*/ 56 h 88"/>
              <a:gd name="T20" fmla="*/ 108 w 128"/>
              <a:gd name="T21" fmla="*/ 26 h 88"/>
              <a:gd name="T22" fmla="*/ 44 w 128"/>
              <a:gd name="T23" fmla="*/ 50 h 88"/>
              <a:gd name="T24" fmla="*/ 66 w 128"/>
              <a:gd name="T25" fmla="*/ 28 h 88"/>
              <a:gd name="T26" fmla="*/ 80 w 128"/>
              <a:gd name="T27" fmla="*/ 32 h 88"/>
              <a:gd name="T28" fmla="*/ 84 w 128"/>
              <a:gd name="T29" fmla="*/ 28 h 88"/>
              <a:gd name="T30" fmla="*/ 84 w 128"/>
              <a:gd name="T31" fmla="*/ 42 h 88"/>
              <a:gd name="T32" fmla="*/ 70 w 128"/>
              <a:gd name="T33" fmla="*/ 42 h 88"/>
              <a:gd name="T34" fmla="*/ 75 w 128"/>
              <a:gd name="T35" fmla="*/ 37 h 88"/>
              <a:gd name="T36" fmla="*/ 72 w 128"/>
              <a:gd name="T37" fmla="*/ 36 h 88"/>
              <a:gd name="T38" fmla="*/ 66 w 128"/>
              <a:gd name="T39" fmla="*/ 35 h 88"/>
              <a:gd name="T40" fmla="*/ 60 w 128"/>
              <a:gd name="T41" fmla="*/ 36 h 88"/>
              <a:gd name="T42" fmla="*/ 55 w 128"/>
              <a:gd name="T43" fmla="*/ 39 h 88"/>
              <a:gd name="T44" fmla="*/ 52 w 128"/>
              <a:gd name="T45" fmla="*/ 44 h 88"/>
              <a:gd name="T46" fmla="*/ 51 w 128"/>
              <a:gd name="T47" fmla="*/ 50 h 88"/>
              <a:gd name="T48" fmla="*/ 51 w 128"/>
              <a:gd name="T49" fmla="*/ 54 h 88"/>
              <a:gd name="T50" fmla="*/ 44 w 128"/>
              <a:gd name="T51" fmla="*/ 54 h 88"/>
              <a:gd name="T52" fmla="*/ 44 w 128"/>
              <a:gd name="T53" fmla="*/ 50 h 88"/>
              <a:gd name="T54" fmla="*/ 66 w 128"/>
              <a:gd name="T55" fmla="*/ 73 h 88"/>
              <a:gd name="T56" fmla="*/ 53 w 128"/>
              <a:gd name="T57" fmla="*/ 68 h 88"/>
              <a:gd name="T58" fmla="*/ 49 w 128"/>
              <a:gd name="T59" fmla="*/ 73 h 88"/>
              <a:gd name="T60" fmla="*/ 49 w 128"/>
              <a:gd name="T61" fmla="*/ 59 h 88"/>
              <a:gd name="T62" fmla="*/ 62 w 128"/>
              <a:gd name="T63" fmla="*/ 59 h 88"/>
              <a:gd name="T64" fmla="*/ 58 w 128"/>
              <a:gd name="T65" fmla="*/ 64 h 88"/>
              <a:gd name="T66" fmla="*/ 60 w 128"/>
              <a:gd name="T67" fmla="*/ 65 h 88"/>
              <a:gd name="T68" fmla="*/ 66 w 128"/>
              <a:gd name="T69" fmla="*/ 66 h 88"/>
              <a:gd name="T70" fmla="*/ 72 w 128"/>
              <a:gd name="T71" fmla="*/ 65 h 88"/>
              <a:gd name="T72" fmla="*/ 77 w 128"/>
              <a:gd name="T73" fmla="*/ 61 h 88"/>
              <a:gd name="T74" fmla="*/ 81 w 128"/>
              <a:gd name="T75" fmla="*/ 57 h 88"/>
              <a:gd name="T76" fmla="*/ 82 w 128"/>
              <a:gd name="T77" fmla="*/ 50 h 88"/>
              <a:gd name="T78" fmla="*/ 81 w 128"/>
              <a:gd name="T79" fmla="*/ 47 h 88"/>
              <a:gd name="T80" fmla="*/ 89 w 128"/>
              <a:gd name="T81" fmla="*/ 47 h 88"/>
              <a:gd name="T82" fmla="*/ 89 w 128"/>
              <a:gd name="T83" fmla="*/ 50 h 88"/>
              <a:gd name="T84" fmla="*/ 66 w 128"/>
              <a:gd name="T85" fmla="*/ 7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8" h="88">
                <a:moveTo>
                  <a:pt x="108" y="26"/>
                </a:moveTo>
                <a:cubicBezTo>
                  <a:pt x="104" y="11"/>
                  <a:pt x="91" y="0"/>
                  <a:pt x="75" y="0"/>
                </a:cubicBezTo>
                <a:cubicBezTo>
                  <a:pt x="63" y="0"/>
                  <a:pt x="52" y="6"/>
                  <a:pt x="46" y="15"/>
                </a:cubicBezTo>
                <a:cubicBezTo>
                  <a:pt x="43" y="13"/>
                  <a:pt x="38" y="11"/>
                  <a:pt x="34" y="11"/>
                </a:cubicBezTo>
                <a:cubicBezTo>
                  <a:pt x="24" y="11"/>
                  <a:pt x="15" y="20"/>
                  <a:pt x="15" y="30"/>
                </a:cubicBezTo>
                <a:cubicBezTo>
                  <a:pt x="15" y="32"/>
                  <a:pt x="16" y="34"/>
                  <a:pt x="16" y="35"/>
                </a:cubicBezTo>
                <a:cubicBezTo>
                  <a:pt x="7" y="40"/>
                  <a:pt x="0" y="49"/>
                  <a:pt x="0" y="61"/>
                </a:cubicBezTo>
                <a:cubicBezTo>
                  <a:pt x="0" y="76"/>
                  <a:pt x="12" y="88"/>
                  <a:pt x="27" y="88"/>
                </a:cubicBezTo>
                <a:cubicBezTo>
                  <a:pt x="96" y="88"/>
                  <a:pt x="96" y="88"/>
                  <a:pt x="96" y="88"/>
                </a:cubicBezTo>
                <a:cubicBezTo>
                  <a:pt x="114" y="88"/>
                  <a:pt x="128" y="74"/>
                  <a:pt x="128" y="56"/>
                </a:cubicBezTo>
                <a:cubicBezTo>
                  <a:pt x="128" y="42"/>
                  <a:pt x="120" y="31"/>
                  <a:pt x="108" y="26"/>
                </a:cubicBezTo>
                <a:close/>
                <a:moveTo>
                  <a:pt x="44" y="50"/>
                </a:moveTo>
                <a:cubicBezTo>
                  <a:pt x="44" y="38"/>
                  <a:pt x="54" y="28"/>
                  <a:pt x="66" y="28"/>
                </a:cubicBezTo>
                <a:cubicBezTo>
                  <a:pt x="71" y="28"/>
                  <a:pt x="76" y="30"/>
                  <a:pt x="80" y="32"/>
                </a:cubicBezTo>
                <a:cubicBezTo>
                  <a:pt x="84" y="28"/>
                  <a:pt x="84" y="28"/>
                  <a:pt x="84" y="28"/>
                </a:cubicBezTo>
                <a:cubicBezTo>
                  <a:pt x="84" y="42"/>
                  <a:pt x="84" y="42"/>
                  <a:pt x="84" y="42"/>
                </a:cubicBezTo>
                <a:cubicBezTo>
                  <a:pt x="70" y="42"/>
                  <a:pt x="70" y="42"/>
                  <a:pt x="70" y="42"/>
                </a:cubicBezTo>
                <a:cubicBezTo>
                  <a:pt x="75" y="37"/>
                  <a:pt x="75" y="37"/>
                  <a:pt x="75" y="37"/>
                </a:cubicBezTo>
                <a:cubicBezTo>
                  <a:pt x="74" y="37"/>
                  <a:pt x="73" y="36"/>
                  <a:pt x="72" y="36"/>
                </a:cubicBezTo>
                <a:cubicBezTo>
                  <a:pt x="70" y="35"/>
                  <a:pt x="68" y="35"/>
                  <a:pt x="66" y="35"/>
                </a:cubicBezTo>
                <a:cubicBezTo>
                  <a:pt x="64" y="35"/>
                  <a:pt x="62" y="35"/>
                  <a:pt x="60" y="36"/>
                </a:cubicBezTo>
                <a:cubicBezTo>
                  <a:pt x="58" y="37"/>
                  <a:pt x="57" y="38"/>
                  <a:pt x="55" y="39"/>
                </a:cubicBezTo>
                <a:cubicBezTo>
                  <a:pt x="54" y="41"/>
                  <a:pt x="53" y="43"/>
                  <a:pt x="52" y="44"/>
                </a:cubicBezTo>
                <a:cubicBezTo>
                  <a:pt x="51" y="46"/>
                  <a:pt x="51" y="48"/>
                  <a:pt x="51" y="50"/>
                </a:cubicBezTo>
                <a:cubicBezTo>
                  <a:pt x="51" y="52"/>
                  <a:pt x="51" y="53"/>
                  <a:pt x="51" y="54"/>
                </a:cubicBezTo>
                <a:cubicBezTo>
                  <a:pt x="44" y="54"/>
                  <a:pt x="44" y="54"/>
                  <a:pt x="44" y="54"/>
                </a:cubicBezTo>
                <a:cubicBezTo>
                  <a:pt x="44" y="53"/>
                  <a:pt x="44" y="52"/>
                  <a:pt x="44" y="50"/>
                </a:cubicBezTo>
                <a:close/>
                <a:moveTo>
                  <a:pt x="66" y="73"/>
                </a:moveTo>
                <a:cubicBezTo>
                  <a:pt x="61" y="73"/>
                  <a:pt x="57" y="71"/>
                  <a:pt x="53" y="68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59"/>
                  <a:pt x="49" y="59"/>
                  <a:pt x="49" y="59"/>
                </a:cubicBezTo>
                <a:cubicBezTo>
                  <a:pt x="62" y="59"/>
                  <a:pt x="62" y="59"/>
                  <a:pt x="62" y="59"/>
                </a:cubicBezTo>
                <a:cubicBezTo>
                  <a:pt x="58" y="64"/>
                  <a:pt x="58" y="64"/>
                  <a:pt x="58" y="64"/>
                </a:cubicBezTo>
                <a:cubicBezTo>
                  <a:pt x="59" y="64"/>
                  <a:pt x="59" y="64"/>
                  <a:pt x="60" y="65"/>
                </a:cubicBezTo>
                <a:cubicBezTo>
                  <a:pt x="62" y="66"/>
                  <a:pt x="64" y="66"/>
                  <a:pt x="66" y="66"/>
                </a:cubicBezTo>
                <a:cubicBezTo>
                  <a:pt x="68" y="66"/>
                  <a:pt x="70" y="66"/>
                  <a:pt x="72" y="65"/>
                </a:cubicBezTo>
                <a:cubicBezTo>
                  <a:pt x="74" y="64"/>
                  <a:pt x="76" y="63"/>
                  <a:pt x="77" y="61"/>
                </a:cubicBezTo>
                <a:cubicBezTo>
                  <a:pt x="79" y="60"/>
                  <a:pt x="80" y="58"/>
                  <a:pt x="81" y="57"/>
                </a:cubicBezTo>
                <a:cubicBezTo>
                  <a:pt x="82" y="55"/>
                  <a:pt x="82" y="53"/>
                  <a:pt x="82" y="50"/>
                </a:cubicBezTo>
                <a:cubicBezTo>
                  <a:pt x="82" y="49"/>
                  <a:pt x="82" y="48"/>
                  <a:pt x="81" y="47"/>
                </a:cubicBezTo>
                <a:cubicBezTo>
                  <a:pt x="89" y="47"/>
                  <a:pt x="89" y="47"/>
                  <a:pt x="89" y="47"/>
                </a:cubicBezTo>
                <a:cubicBezTo>
                  <a:pt x="89" y="48"/>
                  <a:pt x="89" y="49"/>
                  <a:pt x="89" y="50"/>
                </a:cubicBezTo>
                <a:cubicBezTo>
                  <a:pt x="89" y="63"/>
                  <a:pt x="79" y="73"/>
                  <a:pt x="66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文本框 27"/>
          <p:cNvSpPr txBox="1"/>
          <p:nvPr/>
        </p:nvSpPr>
        <p:spPr>
          <a:xfrm>
            <a:off x="6630203" y="234392"/>
            <a:ext cx="2393315" cy="714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  <a:sym typeface="+mn-ea"/>
              </a:rPr>
              <a:t>第八章 清洗RDBMS数据实例</a:t>
            </a:r>
            <a:endParaRPr lang="zh-CN" altLang="en-US" sz="1350" dirty="0">
              <a:solidFill>
                <a:prstClr val="white"/>
              </a:solidFill>
            </a:endParaRPr>
          </a:p>
          <a:p>
            <a:endParaRPr lang="zh-CN" altLang="en-US" sz="1350" dirty="0">
              <a:solidFill>
                <a:prstClr val="white"/>
              </a:solidFill>
            </a:endParaRPr>
          </a:p>
          <a:p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861185" y="2022475"/>
            <a:ext cx="3906520" cy="4025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" name="矩形 37"/>
          <p:cNvSpPr/>
          <p:nvPr/>
        </p:nvSpPr>
        <p:spPr>
          <a:xfrm>
            <a:off x="1861185" y="2055495"/>
            <a:ext cx="5026660" cy="33718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zh-CN" sz="1600" b="1" dirty="0">
                <a:solidFill>
                  <a:schemeClr val="bg1"/>
                </a:solidFill>
              </a:rPr>
              <a:t>运用控件对“逻辑错误类型</a:t>
            </a:r>
            <a:r>
              <a:rPr lang="en-US" altLang="zh-CN" sz="1600" b="1" dirty="0">
                <a:solidFill>
                  <a:schemeClr val="bg1"/>
                </a:solidFill>
              </a:rPr>
              <a:t>2</a:t>
            </a:r>
            <a:r>
              <a:rPr lang="zh-CN" altLang="zh-CN" sz="1600" b="1" dirty="0">
                <a:solidFill>
                  <a:schemeClr val="bg1"/>
                </a:solidFill>
              </a:rPr>
              <a:t>”进行清洗</a:t>
            </a:r>
            <a:endParaRPr lang="zh-CN" altLang="zh-CN" sz="1600" b="1" dirty="0">
              <a:solidFill>
                <a:schemeClr val="bg1"/>
              </a:solidFill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870585" y="2023110"/>
            <a:ext cx="861695" cy="40259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/>
              <a:t>方法</a:t>
            </a:r>
            <a:r>
              <a:rPr lang="en-US" altLang="zh-CN" b="1" dirty="0"/>
              <a:t>2</a:t>
            </a:r>
            <a:endParaRPr lang="en-US" altLang="zh-CN" b="1" dirty="0"/>
          </a:p>
        </p:txBody>
      </p:sp>
      <p:sp>
        <p:nvSpPr>
          <p:cNvPr id="2" name="文本框 1"/>
          <p:cNvSpPr txBox="1"/>
          <p:nvPr/>
        </p:nvSpPr>
        <p:spPr>
          <a:xfrm>
            <a:off x="593090" y="985520"/>
            <a:ext cx="43535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2</a:t>
            </a:r>
            <a:r>
              <a:rPr lang="zh-CN" altLang="en-US"/>
              <a:t>） 对“逻辑错误类型</a:t>
            </a:r>
            <a:r>
              <a:rPr lang="en-US" altLang="zh-CN"/>
              <a:t>2</a:t>
            </a:r>
            <a:r>
              <a:rPr lang="zh-CN" altLang="en-US"/>
              <a:t>”进行清洗</a:t>
            </a:r>
            <a:endParaRPr lang="zh-CN" altLang="en-US"/>
          </a:p>
        </p:txBody>
      </p:sp>
      <p:graphicFrame>
        <p:nvGraphicFramePr>
          <p:cNvPr id="10" name="图示 9"/>
          <p:cNvGraphicFramePr/>
          <p:nvPr/>
        </p:nvGraphicFramePr>
        <p:xfrm>
          <a:off x="805815" y="2515870"/>
          <a:ext cx="7795260" cy="3147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2476500" y="3676015"/>
            <a:ext cx="554355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400"/>
              <a:t>建立“表输入”“计算器”“插入/更新”之间的连接</a:t>
            </a:r>
            <a:endParaRPr lang="zh-CN" altLang="en-US" sz="1400"/>
          </a:p>
        </p:txBody>
      </p:sp>
      <p:sp>
        <p:nvSpPr>
          <p:cNvPr id="12" name="文本框 11"/>
          <p:cNvSpPr txBox="1"/>
          <p:nvPr/>
        </p:nvSpPr>
        <p:spPr>
          <a:xfrm>
            <a:off x="2476500" y="2903855"/>
            <a:ext cx="2138680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1400"/>
              <a:t>建立表输入，确立输入流</a:t>
            </a:r>
            <a:endParaRPr lang="zh-CN" altLang="en-US" sz="1400"/>
          </a:p>
        </p:txBody>
      </p:sp>
      <p:sp>
        <p:nvSpPr>
          <p:cNvPr id="13" name="文本框 12"/>
          <p:cNvSpPr txBox="1"/>
          <p:nvPr/>
        </p:nvSpPr>
        <p:spPr>
          <a:xfrm>
            <a:off x="2476500" y="4445635"/>
            <a:ext cx="6429375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设置“计算器”，某一字段等于其他字段之和</a:t>
            </a:r>
            <a:endParaRPr lang="zh-CN" altLang="en-US" sz="1400"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476500" y="5214620"/>
            <a:ext cx="5916295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400"/>
              <a:t>设置“插入/更新”，并运行转换</a:t>
            </a:r>
            <a:endParaRPr lang="zh-CN" altLang="en-US" sz="1400"/>
          </a:p>
        </p:txBody>
      </p:sp>
      <p:sp>
        <p:nvSpPr>
          <p:cNvPr id="3" name="文本框 2"/>
          <p:cNvSpPr txBox="1"/>
          <p:nvPr/>
        </p:nvSpPr>
        <p:spPr>
          <a:xfrm>
            <a:off x="870585" y="1503680"/>
            <a:ext cx="67729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/>
              <a:t>逻辑错误类型</a:t>
            </a:r>
            <a:r>
              <a:rPr lang="en-US" altLang="zh-CN" b="1"/>
              <a:t>2</a:t>
            </a:r>
            <a:r>
              <a:rPr lang="zh-CN" altLang="en-US" b="1"/>
              <a:t>是指字段内容存在的一些逻辑错误，例如加减乘除。</a:t>
            </a:r>
            <a:endParaRPr lang="zh-CN" altLang="en-US" b="1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21" name="任意多边形 20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文本框 6"/>
          <p:cNvSpPr txBox="1"/>
          <p:nvPr/>
        </p:nvSpPr>
        <p:spPr>
          <a:xfrm>
            <a:off x="607500" y="177284"/>
            <a:ext cx="2665730" cy="3225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sz="2100" b="1" spc="225" dirty="0" smtClean="0">
                <a:solidFill>
                  <a:prstClr val="white"/>
                </a:solidFill>
              </a:rPr>
              <a:t>8.2 数据库数据清洗</a:t>
            </a:r>
            <a:endParaRPr sz="2100" b="1" spc="225" dirty="0" smtClean="0">
              <a:solidFill>
                <a:prstClr val="white"/>
              </a:solidFill>
            </a:endParaRPr>
          </a:p>
        </p:txBody>
      </p:sp>
      <p:sp>
        <p:nvSpPr>
          <p:cNvPr id="29" name="Freeform 142"/>
          <p:cNvSpPr>
            <a:spLocks noEditPoints="1"/>
          </p:cNvSpPr>
          <p:nvPr/>
        </p:nvSpPr>
        <p:spPr bwMode="auto">
          <a:xfrm>
            <a:off x="126487" y="216716"/>
            <a:ext cx="382471" cy="244300"/>
          </a:xfrm>
          <a:custGeom>
            <a:avLst/>
            <a:gdLst>
              <a:gd name="T0" fmla="*/ 108 w 128"/>
              <a:gd name="T1" fmla="*/ 26 h 88"/>
              <a:gd name="T2" fmla="*/ 75 w 128"/>
              <a:gd name="T3" fmla="*/ 0 h 88"/>
              <a:gd name="T4" fmla="*/ 46 w 128"/>
              <a:gd name="T5" fmla="*/ 15 h 88"/>
              <a:gd name="T6" fmla="*/ 34 w 128"/>
              <a:gd name="T7" fmla="*/ 11 h 88"/>
              <a:gd name="T8" fmla="*/ 15 w 128"/>
              <a:gd name="T9" fmla="*/ 30 h 88"/>
              <a:gd name="T10" fmla="*/ 16 w 128"/>
              <a:gd name="T11" fmla="*/ 35 h 88"/>
              <a:gd name="T12" fmla="*/ 0 w 128"/>
              <a:gd name="T13" fmla="*/ 61 h 88"/>
              <a:gd name="T14" fmla="*/ 27 w 128"/>
              <a:gd name="T15" fmla="*/ 88 h 88"/>
              <a:gd name="T16" fmla="*/ 96 w 128"/>
              <a:gd name="T17" fmla="*/ 88 h 88"/>
              <a:gd name="T18" fmla="*/ 128 w 128"/>
              <a:gd name="T19" fmla="*/ 56 h 88"/>
              <a:gd name="T20" fmla="*/ 108 w 128"/>
              <a:gd name="T21" fmla="*/ 26 h 88"/>
              <a:gd name="T22" fmla="*/ 44 w 128"/>
              <a:gd name="T23" fmla="*/ 50 h 88"/>
              <a:gd name="T24" fmla="*/ 66 w 128"/>
              <a:gd name="T25" fmla="*/ 28 h 88"/>
              <a:gd name="T26" fmla="*/ 80 w 128"/>
              <a:gd name="T27" fmla="*/ 32 h 88"/>
              <a:gd name="T28" fmla="*/ 84 w 128"/>
              <a:gd name="T29" fmla="*/ 28 h 88"/>
              <a:gd name="T30" fmla="*/ 84 w 128"/>
              <a:gd name="T31" fmla="*/ 42 h 88"/>
              <a:gd name="T32" fmla="*/ 70 w 128"/>
              <a:gd name="T33" fmla="*/ 42 h 88"/>
              <a:gd name="T34" fmla="*/ 75 w 128"/>
              <a:gd name="T35" fmla="*/ 37 h 88"/>
              <a:gd name="T36" fmla="*/ 72 w 128"/>
              <a:gd name="T37" fmla="*/ 36 h 88"/>
              <a:gd name="T38" fmla="*/ 66 w 128"/>
              <a:gd name="T39" fmla="*/ 35 h 88"/>
              <a:gd name="T40" fmla="*/ 60 w 128"/>
              <a:gd name="T41" fmla="*/ 36 h 88"/>
              <a:gd name="T42" fmla="*/ 55 w 128"/>
              <a:gd name="T43" fmla="*/ 39 h 88"/>
              <a:gd name="T44" fmla="*/ 52 w 128"/>
              <a:gd name="T45" fmla="*/ 44 h 88"/>
              <a:gd name="T46" fmla="*/ 51 w 128"/>
              <a:gd name="T47" fmla="*/ 50 h 88"/>
              <a:gd name="T48" fmla="*/ 51 w 128"/>
              <a:gd name="T49" fmla="*/ 54 h 88"/>
              <a:gd name="T50" fmla="*/ 44 w 128"/>
              <a:gd name="T51" fmla="*/ 54 h 88"/>
              <a:gd name="T52" fmla="*/ 44 w 128"/>
              <a:gd name="T53" fmla="*/ 50 h 88"/>
              <a:gd name="T54" fmla="*/ 66 w 128"/>
              <a:gd name="T55" fmla="*/ 73 h 88"/>
              <a:gd name="T56" fmla="*/ 53 w 128"/>
              <a:gd name="T57" fmla="*/ 68 h 88"/>
              <a:gd name="T58" fmla="*/ 49 w 128"/>
              <a:gd name="T59" fmla="*/ 73 h 88"/>
              <a:gd name="T60" fmla="*/ 49 w 128"/>
              <a:gd name="T61" fmla="*/ 59 h 88"/>
              <a:gd name="T62" fmla="*/ 62 w 128"/>
              <a:gd name="T63" fmla="*/ 59 h 88"/>
              <a:gd name="T64" fmla="*/ 58 w 128"/>
              <a:gd name="T65" fmla="*/ 64 h 88"/>
              <a:gd name="T66" fmla="*/ 60 w 128"/>
              <a:gd name="T67" fmla="*/ 65 h 88"/>
              <a:gd name="T68" fmla="*/ 66 w 128"/>
              <a:gd name="T69" fmla="*/ 66 h 88"/>
              <a:gd name="T70" fmla="*/ 72 w 128"/>
              <a:gd name="T71" fmla="*/ 65 h 88"/>
              <a:gd name="T72" fmla="*/ 77 w 128"/>
              <a:gd name="T73" fmla="*/ 61 h 88"/>
              <a:gd name="T74" fmla="*/ 81 w 128"/>
              <a:gd name="T75" fmla="*/ 57 h 88"/>
              <a:gd name="T76" fmla="*/ 82 w 128"/>
              <a:gd name="T77" fmla="*/ 50 h 88"/>
              <a:gd name="T78" fmla="*/ 81 w 128"/>
              <a:gd name="T79" fmla="*/ 47 h 88"/>
              <a:gd name="T80" fmla="*/ 89 w 128"/>
              <a:gd name="T81" fmla="*/ 47 h 88"/>
              <a:gd name="T82" fmla="*/ 89 w 128"/>
              <a:gd name="T83" fmla="*/ 50 h 88"/>
              <a:gd name="T84" fmla="*/ 66 w 128"/>
              <a:gd name="T85" fmla="*/ 7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8" h="88">
                <a:moveTo>
                  <a:pt x="108" y="26"/>
                </a:moveTo>
                <a:cubicBezTo>
                  <a:pt x="104" y="11"/>
                  <a:pt x="91" y="0"/>
                  <a:pt x="75" y="0"/>
                </a:cubicBezTo>
                <a:cubicBezTo>
                  <a:pt x="63" y="0"/>
                  <a:pt x="52" y="6"/>
                  <a:pt x="46" y="15"/>
                </a:cubicBezTo>
                <a:cubicBezTo>
                  <a:pt x="43" y="13"/>
                  <a:pt x="38" y="11"/>
                  <a:pt x="34" y="11"/>
                </a:cubicBezTo>
                <a:cubicBezTo>
                  <a:pt x="24" y="11"/>
                  <a:pt x="15" y="20"/>
                  <a:pt x="15" y="30"/>
                </a:cubicBezTo>
                <a:cubicBezTo>
                  <a:pt x="15" y="32"/>
                  <a:pt x="16" y="34"/>
                  <a:pt x="16" y="35"/>
                </a:cubicBezTo>
                <a:cubicBezTo>
                  <a:pt x="7" y="40"/>
                  <a:pt x="0" y="49"/>
                  <a:pt x="0" y="61"/>
                </a:cubicBezTo>
                <a:cubicBezTo>
                  <a:pt x="0" y="76"/>
                  <a:pt x="12" y="88"/>
                  <a:pt x="27" y="88"/>
                </a:cubicBezTo>
                <a:cubicBezTo>
                  <a:pt x="96" y="88"/>
                  <a:pt x="96" y="88"/>
                  <a:pt x="96" y="88"/>
                </a:cubicBezTo>
                <a:cubicBezTo>
                  <a:pt x="114" y="88"/>
                  <a:pt x="128" y="74"/>
                  <a:pt x="128" y="56"/>
                </a:cubicBezTo>
                <a:cubicBezTo>
                  <a:pt x="128" y="42"/>
                  <a:pt x="120" y="31"/>
                  <a:pt x="108" y="26"/>
                </a:cubicBezTo>
                <a:close/>
                <a:moveTo>
                  <a:pt x="44" y="50"/>
                </a:moveTo>
                <a:cubicBezTo>
                  <a:pt x="44" y="38"/>
                  <a:pt x="54" y="28"/>
                  <a:pt x="66" y="28"/>
                </a:cubicBezTo>
                <a:cubicBezTo>
                  <a:pt x="71" y="28"/>
                  <a:pt x="76" y="30"/>
                  <a:pt x="80" y="32"/>
                </a:cubicBezTo>
                <a:cubicBezTo>
                  <a:pt x="84" y="28"/>
                  <a:pt x="84" y="28"/>
                  <a:pt x="84" y="28"/>
                </a:cubicBezTo>
                <a:cubicBezTo>
                  <a:pt x="84" y="42"/>
                  <a:pt x="84" y="42"/>
                  <a:pt x="84" y="42"/>
                </a:cubicBezTo>
                <a:cubicBezTo>
                  <a:pt x="70" y="42"/>
                  <a:pt x="70" y="42"/>
                  <a:pt x="70" y="42"/>
                </a:cubicBezTo>
                <a:cubicBezTo>
                  <a:pt x="75" y="37"/>
                  <a:pt x="75" y="37"/>
                  <a:pt x="75" y="37"/>
                </a:cubicBezTo>
                <a:cubicBezTo>
                  <a:pt x="74" y="37"/>
                  <a:pt x="73" y="36"/>
                  <a:pt x="72" y="36"/>
                </a:cubicBezTo>
                <a:cubicBezTo>
                  <a:pt x="70" y="35"/>
                  <a:pt x="68" y="35"/>
                  <a:pt x="66" y="35"/>
                </a:cubicBezTo>
                <a:cubicBezTo>
                  <a:pt x="64" y="35"/>
                  <a:pt x="62" y="35"/>
                  <a:pt x="60" y="36"/>
                </a:cubicBezTo>
                <a:cubicBezTo>
                  <a:pt x="58" y="37"/>
                  <a:pt x="57" y="38"/>
                  <a:pt x="55" y="39"/>
                </a:cubicBezTo>
                <a:cubicBezTo>
                  <a:pt x="54" y="41"/>
                  <a:pt x="53" y="43"/>
                  <a:pt x="52" y="44"/>
                </a:cubicBezTo>
                <a:cubicBezTo>
                  <a:pt x="51" y="46"/>
                  <a:pt x="51" y="48"/>
                  <a:pt x="51" y="50"/>
                </a:cubicBezTo>
                <a:cubicBezTo>
                  <a:pt x="51" y="52"/>
                  <a:pt x="51" y="53"/>
                  <a:pt x="51" y="54"/>
                </a:cubicBezTo>
                <a:cubicBezTo>
                  <a:pt x="44" y="54"/>
                  <a:pt x="44" y="54"/>
                  <a:pt x="44" y="54"/>
                </a:cubicBezTo>
                <a:cubicBezTo>
                  <a:pt x="44" y="53"/>
                  <a:pt x="44" y="52"/>
                  <a:pt x="44" y="50"/>
                </a:cubicBezTo>
                <a:close/>
                <a:moveTo>
                  <a:pt x="66" y="73"/>
                </a:moveTo>
                <a:cubicBezTo>
                  <a:pt x="61" y="73"/>
                  <a:pt x="57" y="71"/>
                  <a:pt x="53" y="68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59"/>
                  <a:pt x="49" y="59"/>
                  <a:pt x="49" y="59"/>
                </a:cubicBezTo>
                <a:cubicBezTo>
                  <a:pt x="62" y="59"/>
                  <a:pt x="62" y="59"/>
                  <a:pt x="62" y="59"/>
                </a:cubicBezTo>
                <a:cubicBezTo>
                  <a:pt x="58" y="64"/>
                  <a:pt x="58" y="64"/>
                  <a:pt x="58" y="64"/>
                </a:cubicBezTo>
                <a:cubicBezTo>
                  <a:pt x="59" y="64"/>
                  <a:pt x="59" y="64"/>
                  <a:pt x="60" y="65"/>
                </a:cubicBezTo>
                <a:cubicBezTo>
                  <a:pt x="62" y="66"/>
                  <a:pt x="64" y="66"/>
                  <a:pt x="66" y="66"/>
                </a:cubicBezTo>
                <a:cubicBezTo>
                  <a:pt x="68" y="66"/>
                  <a:pt x="70" y="66"/>
                  <a:pt x="72" y="65"/>
                </a:cubicBezTo>
                <a:cubicBezTo>
                  <a:pt x="74" y="64"/>
                  <a:pt x="76" y="63"/>
                  <a:pt x="77" y="61"/>
                </a:cubicBezTo>
                <a:cubicBezTo>
                  <a:pt x="79" y="60"/>
                  <a:pt x="80" y="58"/>
                  <a:pt x="81" y="57"/>
                </a:cubicBezTo>
                <a:cubicBezTo>
                  <a:pt x="82" y="55"/>
                  <a:pt x="82" y="53"/>
                  <a:pt x="82" y="50"/>
                </a:cubicBezTo>
                <a:cubicBezTo>
                  <a:pt x="82" y="49"/>
                  <a:pt x="82" y="48"/>
                  <a:pt x="81" y="47"/>
                </a:cubicBezTo>
                <a:cubicBezTo>
                  <a:pt x="89" y="47"/>
                  <a:pt x="89" y="47"/>
                  <a:pt x="89" y="47"/>
                </a:cubicBezTo>
                <a:cubicBezTo>
                  <a:pt x="89" y="48"/>
                  <a:pt x="89" y="49"/>
                  <a:pt x="89" y="50"/>
                </a:cubicBezTo>
                <a:cubicBezTo>
                  <a:pt x="89" y="63"/>
                  <a:pt x="79" y="73"/>
                  <a:pt x="66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文本框 27"/>
          <p:cNvSpPr txBox="1"/>
          <p:nvPr/>
        </p:nvSpPr>
        <p:spPr>
          <a:xfrm>
            <a:off x="6630203" y="234392"/>
            <a:ext cx="2393315" cy="506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350" dirty="0" smtClean="0">
                <a:solidFill>
                  <a:prstClr val="white"/>
                </a:solidFill>
                <a:sym typeface="+mn-ea"/>
              </a:rPr>
              <a:t>第八章 清洗RDBMS数据实例</a:t>
            </a:r>
            <a:endParaRPr lang="zh-CN" altLang="en-US" sz="1350" dirty="0">
              <a:solidFill>
                <a:prstClr val="white"/>
              </a:solidFill>
            </a:endParaRPr>
          </a:p>
          <a:p>
            <a:pPr algn="l"/>
            <a:endParaRPr lang="zh-CN" altLang="en-US" sz="1350" dirty="0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>
            <p:custDataLst>
              <p:tags r:id="rId1"/>
            </p:custDataLst>
          </p:nvPr>
        </p:nvGrpSpPr>
        <p:grpSpPr>
          <a:xfrm>
            <a:off x="318135" y="1295400"/>
            <a:ext cx="7369810" cy="4554220"/>
            <a:chOff x="1255892" y="1892789"/>
            <a:chExt cx="5743575" cy="4554855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2427806" y="2073764"/>
              <a:ext cx="4571286" cy="400110"/>
            </a:xfrm>
            <a:prstGeom prst="rect">
              <a:avLst/>
            </a:prstGeom>
          </p:spPr>
          <p:txBody>
            <a:bodyPr wrap="square">
              <a:normAutofit fontScale="95000"/>
            </a:bodyPr>
            <a:lstStyle/>
            <a:p>
              <a:r>
                <a:rPr lang="zh-CN" altLang="en-US" sz="2000" b="1" dirty="0">
                  <a:solidFill>
                    <a:srgbClr val="ED7D31"/>
                  </a:solidFill>
                  <a:latin typeface="+mj-lt"/>
                  <a:ea typeface="+mj-ea"/>
                  <a:cs typeface="+mj-cs"/>
                  <a:sym typeface="Arial" panose="020B0604020202020204" pitchFamily="34" charset="0"/>
                </a:rPr>
                <a:t>非需求数据清洗</a:t>
              </a:r>
              <a:endParaRPr lang="zh-CN" altLang="en-US" sz="2000" b="1" dirty="0">
                <a:solidFill>
                  <a:srgbClr val="ED7D31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>
              <a:off x="2359446" y="1892789"/>
              <a:ext cx="68360" cy="1320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9" name="矩形 8"/>
            <p:cNvSpPr/>
            <p:nvPr>
              <p:custDataLst>
                <p:tags r:id="rId4"/>
              </p:custDataLst>
            </p:nvPr>
          </p:nvSpPr>
          <p:spPr>
            <a:xfrm>
              <a:off x="2428102" y="2584304"/>
              <a:ext cx="4571365" cy="3863340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just" fontAlgn="auto">
                <a:lnSpc>
                  <a:spcPct val="150000"/>
                </a:lnSpc>
              </a:pPr>
              <a:r>
                <a:rPr lang="zh-CN" altLang="en-US" sz="1600">
                  <a:sym typeface="+mn-ea"/>
                </a:rPr>
                <a:t>所谓非需求数据清洗，就是删除对业务不重要的字段。在进行这一操作前，备份源数据显得相当重要。Kettle中使用“字段选择”控件中的“移除”功能可以实现字段的删除操作。</a:t>
              </a:r>
              <a:endParaRPr lang="zh-CN" altLang="en-US" sz="1600"/>
            </a:p>
            <a:p>
              <a:pPr algn="just" fontAlgn="auto">
                <a:lnSpc>
                  <a:spcPct val="150000"/>
                </a:lnSpc>
              </a:pPr>
              <a:endParaRPr sz="1600" dirty="0">
                <a:sym typeface="Arial" panose="020B0604020202020204" pitchFamily="34" charset="0"/>
              </a:endParaRPr>
            </a:p>
          </p:txBody>
        </p:sp>
        <p:cxnSp>
          <p:nvCxnSpPr>
            <p:cNvPr id="10" name="直接连接符 9"/>
            <p:cNvCxnSpPr/>
            <p:nvPr>
              <p:custDataLst>
                <p:tags r:id="rId5"/>
              </p:custDataLst>
            </p:nvPr>
          </p:nvCxnSpPr>
          <p:spPr>
            <a:xfrm>
              <a:off x="2541633" y="247756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本框 10"/>
            <p:cNvSpPr txBox="1"/>
            <p:nvPr>
              <p:custDataLst>
                <p:tags r:id="rId6"/>
              </p:custDataLst>
            </p:nvPr>
          </p:nvSpPr>
          <p:spPr>
            <a:xfrm>
              <a:off x="1255892" y="1911323"/>
              <a:ext cx="1104472" cy="1302266"/>
            </a:xfrm>
            <a:prstGeom prst="rect">
              <a:avLst/>
            </a:prstGeom>
            <a:noFill/>
          </p:spPr>
          <p:txBody>
            <a:bodyPr vert="eaVert" wrap="square" lIns="0" tIns="0" rIns="0" bIns="0" rtlCol="0">
              <a:normAutofit/>
            </a:bodyPr>
            <a:lstStyle/>
            <a:p>
              <a:pPr algn="ctr"/>
              <a:r>
                <a:rPr lang="en-US" altLang="zh-CN" sz="4800" b="1" dirty="0" smtClean="0">
                  <a:solidFill>
                    <a:srgbClr val="ED7D31"/>
                  </a:solidFill>
                  <a:sym typeface="Arial" panose="020B0604020202020204" pitchFamily="34" charset="0"/>
                </a:rPr>
                <a:t>04</a:t>
              </a:r>
              <a:endParaRPr lang="en-US" altLang="zh-CN" sz="4800" b="1" dirty="0" smtClean="0">
                <a:solidFill>
                  <a:srgbClr val="ED7D31"/>
                </a:solidFill>
                <a:sym typeface="Arial" panose="020B0604020202020204" pitchFamily="34" charset="0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1235" y="3364230"/>
            <a:ext cx="3475355" cy="23355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66590" y="3364230"/>
            <a:ext cx="4120515" cy="227965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/>
          <p:cNvGrpSpPr/>
          <p:nvPr/>
        </p:nvGrpSpPr>
        <p:grpSpPr>
          <a:xfrm>
            <a:off x="1754534" y="3466147"/>
            <a:ext cx="5693399" cy="414020"/>
            <a:chOff x="1807265" y="2462595"/>
            <a:chExt cx="5693399" cy="414020"/>
          </a:xfrm>
        </p:grpSpPr>
        <p:sp>
          <p:nvSpPr>
            <p:cNvPr id="58" name="圆角矩形 57"/>
            <p:cNvSpPr/>
            <p:nvPr/>
          </p:nvSpPr>
          <p:spPr>
            <a:xfrm>
              <a:off x="1807265" y="2478527"/>
              <a:ext cx="5693399" cy="394154"/>
            </a:xfrm>
            <a:prstGeom prst="roundRect">
              <a:avLst>
                <a:gd name="adj" fmla="val 20658"/>
              </a:avLst>
            </a:prstGeom>
            <a:solidFill>
              <a:srgbClr val="3D89BC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9" name="矩形 58"/>
            <p:cNvSpPr/>
            <p:nvPr/>
          </p:nvSpPr>
          <p:spPr>
            <a:xfrm>
              <a:off x="1883286" y="2462595"/>
              <a:ext cx="2712085" cy="414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8.3</a:t>
              </a:r>
              <a:r>
                <a:rPr lang="zh-CN" altLang="en-US" sz="2100" spc="2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数据脱敏处理</a:t>
              </a:r>
              <a:endParaRPr lang="zh-CN" altLang="en-US" sz="2100" spc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1754534" y="2780267"/>
            <a:ext cx="5693399" cy="424800"/>
            <a:chOff x="1807265" y="3400693"/>
            <a:chExt cx="5693399" cy="424800"/>
          </a:xfrm>
        </p:grpSpPr>
        <p:sp>
          <p:nvSpPr>
            <p:cNvPr id="48" name="圆角矩形 47"/>
            <p:cNvSpPr/>
            <p:nvPr/>
          </p:nvSpPr>
          <p:spPr>
            <a:xfrm>
              <a:off x="1807265" y="3400693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9" name="矩形 48"/>
            <p:cNvSpPr/>
            <p:nvPr/>
          </p:nvSpPr>
          <p:spPr>
            <a:xfrm>
              <a:off x="1881814" y="3411473"/>
              <a:ext cx="3007360" cy="414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8.2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数据库数据清理</a:t>
              </a:r>
              <a:endParaRPr lang="zh-CN" altLang="en-US" sz="2100" spc="22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1754534" y="2064479"/>
            <a:ext cx="5693399" cy="424801"/>
            <a:chOff x="1807265" y="3866296"/>
            <a:chExt cx="5693399" cy="424801"/>
          </a:xfrm>
        </p:grpSpPr>
        <p:sp>
          <p:nvSpPr>
            <p:cNvPr id="56" name="圆角矩形 55"/>
            <p:cNvSpPr/>
            <p:nvPr/>
          </p:nvSpPr>
          <p:spPr>
            <a:xfrm>
              <a:off x="1807265" y="3866296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7" name="矩形 56"/>
            <p:cNvSpPr/>
            <p:nvPr/>
          </p:nvSpPr>
          <p:spPr>
            <a:xfrm>
              <a:off x="1881814" y="3877077"/>
              <a:ext cx="2121535" cy="414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8.1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准备工作</a:t>
              </a:r>
              <a:endParaRPr lang="zh-CN" altLang="en-US" sz="2100" spc="22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690257" y="854039"/>
            <a:ext cx="7832784" cy="781050"/>
            <a:chOff x="2788580" y="1152524"/>
            <a:chExt cx="3730770" cy="781050"/>
          </a:xfrm>
        </p:grpSpPr>
        <p:grpSp>
          <p:nvGrpSpPr>
            <p:cNvPr id="6" name="组合 5"/>
            <p:cNvGrpSpPr/>
            <p:nvPr/>
          </p:nvGrpSpPr>
          <p:grpSpPr>
            <a:xfrm>
              <a:off x="2788580" y="1152524"/>
              <a:ext cx="3730770" cy="781050"/>
              <a:chOff x="3725790" y="847725"/>
              <a:chExt cx="3730770" cy="781050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3725790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2" name="任意多边形 11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" name="直角三角形 12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" name="组合 7"/>
              <p:cNvGrpSpPr/>
              <p:nvPr/>
            </p:nvGrpSpPr>
            <p:grpSpPr>
              <a:xfrm flipH="1">
                <a:off x="6829425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0" name="任意多边形 9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直角三角形 10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9" name="矩形 8"/>
              <p:cNvSpPr/>
              <p:nvPr/>
            </p:nvSpPr>
            <p:spPr>
              <a:xfrm>
                <a:off x="4181475" y="847725"/>
                <a:ext cx="2819400" cy="609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文本框 14"/>
            <p:cNvSpPr txBox="1"/>
            <p:nvPr/>
          </p:nvSpPr>
          <p:spPr>
            <a:xfrm>
              <a:off x="3377005" y="1169836"/>
              <a:ext cx="2389973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accent4"/>
                  </a:solidFill>
                </a:rPr>
                <a:t>第八</a:t>
              </a:r>
              <a:r>
                <a:rPr lang="zh-CN" altLang="en-US" sz="2800" dirty="0" smtClean="0">
                  <a:solidFill>
                    <a:schemeClr val="accent4"/>
                  </a:solidFill>
                </a:rPr>
                <a:t>章　清洗RDBMS数据实例</a:t>
              </a:r>
              <a:endParaRPr lang="zh-CN" altLang="en-US" sz="2800" dirty="0" smtClean="0">
                <a:solidFill>
                  <a:schemeClr val="accent4"/>
                </a:solidFill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-7143" y="-9147"/>
            <a:ext cx="9158090" cy="3821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929" y="38314"/>
            <a:ext cx="23596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350" dirty="0" smtClean="0">
                <a:solidFill>
                  <a:schemeClr val="bg1"/>
                </a:solidFill>
              </a:rPr>
              <a:t> </a:t>
            </a:r>
            <a:endParaRPr lang="zh-CN" altLang="en-US" sz="1350" dirty="0">
              <a:solidFill>
                <a:schemeClr val="bg1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3" name="圆角矩形 42"/>
          <p:cNvSpPr/>
          <p:nvPr/>
        </p:nvSpPr>
        <p:spPr>
          <a:xfrm>
            <a:off x="1778701" y="4235438"/>
            <a:ext cx="5693399" cy="394200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习题</a:t>
            </a:r>
            <a:endParaRPr lang="zh-CN" altLang="en-US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7929" y="38314"/>
            <a:ext cx="243528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350" dirty="0" smtClean="0">
                <a:solidFill>
                  <a:schemeClr val="bg1"/>
                </a:solidFill>
              </a:rPr>
              <a:t>大数据应用人才培养系列教材</a:t>
            </a:r>
            <a:endParaRPr lang="zh-CN" altLang="en-US" sz="135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21" name="任意多边形 20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文本框 6"/>
          <p:cNvSpPr txBox="1"/>
          <p:nvPr/>
        </p:nvSpPr>
        <p:spPr>
          <a:xfrm>
            <a:off x="607500" y="177284"/>
            <a:ext cx="2370455" cy="3225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8.3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数据脱敏处理</a:t>
            </a:r>
            <a:endParaRPr lang="zh-CN" altLang="en-US" sz="2100" b="1" spc="225" dirty="0" smtClean="0">
              <a:solidFill>
                <a:prstClr val="white"/>
              </a:solidFill>
            </a:endParaRPr>
          </a:p>
        </p:txBody>
      </p:sp>
      <p:sp>
        <p:nvSpPr>
          <p:cNvPr id="29" name="Freeform 142"/>
          <p:cNvSpPr>
            <a:spLocks noEditPoints="1"/>
          </p:cNvSpPr>
          <p:nvPr/>
        </p:nvSpPr>
        <p:spPr bwMode="auto">
          <a:xfrm>
            <a:off x="126487" y="216716"/>
            <a:ext cx="382471" cy="244300"/>
          </a:xfrm>
          <a:custGeom>
            <a:avLst/>
            <a:gdLst>
              <a:gd name="T0" fmla="*/ 108 w 128"/>
              <a:gd name="T1" fmla="*/ 26 h 88"/>
              <a:gd name="T2" fmla="*/ 75 w 128"/>
              <a:gd name="T3" fmla="*/ 0 h 88"/>
              <a:gd name="T4" fmla="*/ 46 w 128"/>
              <a:gd name="T5" fmla="*/ 15 h 88"/>
              <a:gd name="T6" fmla="*/ 34 w 128"/>
              <a:gd name="T7" fmla="*/ 11 h 88"/>
              <a:gd name="T8" fmla="*/ 15 w 128"/>
              <a:gd name="T9" fmla="*/ 30 h 88"/>
              <a:gd name="T10" fmla="*/ 16 w 128"/>
              <a:gd name="T11" fmla="*/ 35 h 88"/>
              <a:gd name="T12" fmla="*/ 0 w 128"/>
              <a:gd name="T13" fmla="*/ 61 h 88"/>
              <a:gd name="T14" fmla="*/ 27 w 128"/>
              <a:gd name="T15" fmla="*/ 88 h 88"/>
              <a:gd name="T16" fmla="*/ 96 w 128"/>
              <a:gd name="T17" fmla="*/ 88 h 88"/>
              <a:gd name="T18" fmla="*/ 128 w 128"/>
              <a:gd name="T19" fmla="*/ 56 h 88"/>
              <a:gd name="T20" fmla="*/ 108 w 128"/>
              <a:gd name="T21" fmla="*/ 26 h 88"/>
              <a:gd name="T22" fmla="*/ 44 w 128"/>
              <a:gd name="T23" fmla="*/ 50 h 88"/>
              <a:gd name="T24" fmla="*/ 66 w 128"/>
              <a:gd name="T25" fmla="*/ 28 h 88"/>
              <a:gd name="T26" fmla="*/ 80 w 128"/>
              <a:gd name="T27" fmla="*/ 32 h 88"/>
              <a:gd name="T28" fmla="*/ 84 w 128"/>
              <a:gd name="T29" fmla="*/ 28 h 88"/>
              <a:gd name="T30" fmla="*/ 84 w 128"/>
              <a:gd name="T31" fmla="*/ 42 h 88"/>
              <a:gd name="T32" fmla="*/ 70 w 128"/>
              <a:gd name="T33" fmla="*/ 42 h 88"/>
              <a:gd name="T34" fmla="*/ 75 w 128"/>
              <a:gd name="T35" fmla="*/ 37 h 88"/>
              <a:gd name="T36" fmla="*/ 72 w 128"/>
              <a:gd name="T37" fmla="*/ 36 h 88"/>
              <a:gd name="T38" fmla="*/ 66 w 128"/>
              <a:gd name="T39" fmla="*/ 35 h 88"/>
              <a:gd name="T40" fmla="*/ 60 w 128"/>
              <a:gd name="T41" fmla="*/ 36 h 88"/>
              <a:gd name="T42" fmla="*/ 55 w 128"/>
              <a:gd name="T43" fmla="*/ 39 h 88"/>
              <a:gd name="T44" fmla="*/ 52 w 128"/>
              <a:gd name="T45" fmla="*/ 44 h 88"/>
              <a:gd name="T46" fmla="*/ 51 w 128"/>
              <a:gd name="T47" fmla="*/ 50 h 88"/>
              <a:gd name="T48" fmla="*/ 51 w 128"/>
              <a:gd name="T49" fmla="*/ 54 h 88"/>
              <a:gd name="T50" fmla="*/ 44 w 128"/>
              <a:gd name="T51" fmla="*/ 54 h 88"/>
              <a:gd name="T52" fmla="*/ 44 w 128"/>
              <a:gd name="T53" fmla="*/ 50 h 88"/>
              <a:gd name="T54" fmla="*/ 66 w 128"/>
              <a:gd name="T55" fmla="*/ 73 h 88"/>
              <a:gd name="T56" fmla="*/ 53 w 128"/>
              <a:gd name="T57" fmla="*/ 68 h 88"/>
              <a:gd name="T58" fmla="*/ 49 w 128"/>
              <a:gd name="T59" fmla="*/ 73 h 88"/>
              <a:gd name="T60" fmla="*/ 49 w 128"/>
              <a:gd name="T61" fmla="*/ 59 h 88"/>
              <a:gd name="T62" fmla="*/ 62 w 128"/>
              <a:gd name="T63" fmla="*/ 59 h 88"/>
              <a:gd name="T64" fmla="*/ 58 w 128"/>
              <a:gd name="T65" fmla="*/ 64 h 88"/>
              <a:gd name="T66" fmla="*/ 60 w 128"/>
              <a:gd name="T67" fmla="*/ 65 h 88"/>
              <a:gd name="T68" fmla="*/ 66 w 128"/>
              <a:gd name="T69" fmla="*/ 66 h 88"/>
              <a:gd name="T70" fmla="*/ 72 w 128"/>
              <a:gd name="T71" fmla="*/ 65 h 88"/>
              <a:gd name="T72" fmla="*/ 77 w 128"/>
              <a:gd name="T73" fmla="*/ 61 h 88"/>
              <a:gd name="T74" fmla="*/ 81 w 128"/>
              <a:gd name="T75" fmla="*/ 57 h 88"/>
              <a:gd name="T76" fmla="*/ 82 w 128"/>
              <a:gd name="T77" fmla="*/ 50 h 88"/>
              <a:gd name="T78" fmla="*/ 81 w 128"/>
              <a:gd name="T79" fmla="*/ 47 h 88"/>
              <a:gd name="T80" fmla="*/ 89 w 128"/>
              <a:gd name="T81" fmla="*/ 47 h 88"/>
              <a:gd name="T82" fmla="*/ 89 w 128"/>
              <a:gd name="T83" fmla="*/ 50 h 88"/>
              <a:gd name="T84" fmla="*/ 66 w 128"/>
              <a:gd name="T85" fmla="*/ 7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8" h="88">
                <a:moveTo>
                  <a:pt x="108" y="26"/>
                </a:moveTo>
                <a:cubicBezTo>
                  <a:pt x="104" y="11"/>
                  <a:pt x="91" y="0"/>
                  <a:pt x="75" y="0"/>
                </a:cubicBezTo>
                <a:cubicBezTo>
                  <a:pt x="63" y="0"/>
                  <a:pt x="52" y="6"/>
                  <a:pt x="46" y="15"/>
                </a:cubicBezTo>
                <a:cubicBezTo>
                  <a:pt x="43" y="13"/>
                  <a:pt x="38" y="11"/>
                  <a:pt x="34" y="11"/>
                </a:cubicBezTo>
                <a:cubicBezTo>
                  <a:pt x="24" y="11"/>
                  <a:pt x="15" y="20"/>
                  <a:pt x="15" y="30"/>
                </a:cubicBezTo>
                <a:cubicBezTo>
                  <a:pt x="15" y="32"/>
                  <a:pt x="16" y="34"/>
                  <a:pt x="16" y="35"/>
                </a:cubicBezTo>
                <a:cubicBezTo>
                  <a:pt x="7" y="40"/>
                  <a:pt x="0" y="49"/>
                  <a:pt x="0" y="61"/>
                </a:cubicBezTo>
                <a:cubicBezTo>
                  <a:pt x="0" y="76"/>
                  <a:pt x="12" y="88"/>
                  <a:pt x="27" y="88"/>
                </a:cubicBezTo>
                <a:cubicBezTo>
                  <a:pt x="96" y="88"/>
                  <a:pt x="96" y="88"/>
                  <a:pt x="96" y="88"/>
                </a:cubicBezTo>
                <a:cubicBezTo>
                  <a:pt x="114" y="88"/>
                  <a:pt x="128" y="74"/>
                  <a:pt x="128" y="56"/>
                </a:cubicBezTo>
                <a:cubicBezTo>
                  <a:pt x="128" y="42"/>
                  <a:pt x="120" y="31"/>
                  <a:pt x="108" y="26"/>
                </a:cubicBezTo>
                <a:close/>
                <a:moveTo>
                  <a:pt x="44" y="50"/>
                </a:moveTo>
                <a:cubicBezTo>
                  <a:pt x="44" y="38"/>
                  <a:pt x="54" y="28"/>
                  <a:pt x="66" y="28"/>
                </a:cubicBezTo>
                <a:cubicBezTo>
                  <a:pt x="71" y="28"/>
                  <a:pt x="76" y="30"/>
                  <a:pt x="80" y="32"/>
                </a:cubicBezTo>
                <a:cubicBezTo>
                  <a:pt x="84" y="28"/>
                  <a:pt x="84" y="28"/>
                  <a:pt x="84" y="28"/>
                </a:cubicBezTo>
                <a:cubicBezTo>
                  <a:pt x="84" y="42"/>
                  <a:pt x="84" y="42"/>
                  <a:pt x="84" y="42"/>
                </a:cubicBezTo>
                <a:cubicBezTo>
                  <a:pt x="70" y="42"/>
                  <a:pt x="70" y="42"/>
                  <a:pt x="70" y="42"/>
                </a:cubicBezTo>
                <a:cubicBezTo>
                  <a:pt x="75" y="37"/>
                  <a:pt x="75" y="37"/>
                  <a:pt x="75" y="37"/>
                </a:cubicBezTo>
                <a:cubicBezTo>
                  <a:pt x="74" y="37"/>
                  <a:pt x="73" y="36"/>
                  <a:pt x="72" y="36"/>
                </a:cubicBezTo>
                <a:cubicBezTo>
                  <a:pt x="70" y="35"/>
                  <a:pt x="68" y="35"/>
                  <a:pt x="66" y="35"/>
                </a:cubicBezTo>
                <a:cubicBezTo>
                  <a:pt x="64" y="35"/>
                  <a:pt x="62" y="35"/>
                  <a:pt x="60" y="36"/>
                </a:cubicBezTo>
                <a:cubicBezTo>
                  <a:pt x="58" y="37"/>
                  <a:pt x="57" y="38"/>
                  <a:pt x="55" y="39"/>
                </a:cubicBezTo>
                <a:cubicBezTo>
                  <a:pt x="54" y="41"/>
                  <a:pt x="53" y="43"/>
                  <a:pt x="52" y="44"/>
                </a:cubicBezTo>
                <a:cubicBezTo>
                  <a:pt x="51" y="46"/>
                  <a:pt x="51" y="48"/>
                  <a:pt x="51" y="50"/>
                </a:cubicBezTo>
                <a:cubicBezTo>
                  <a:pt x="51" y="52"/>
                  <a:pt x="51" y="53"/>
                  <a:pt x="51" y="54"/>
                </a:cubicBezTo>
                <a:cubicBezTo>
                  <a:pt x="44" y="54"/>
                  <a:pt x="44" y="54"/>
                  <a:pt x="44" y="54"/>
                </a:cubicBezTo>
                <a:cubicBezTo>
                  <a:pt x="44" y="53"/>
                  <a:pt x="44" y="52"/>
                  <a:pt x="44" y="50"/>
                </a:cubicBezTo>
                <a:close/>
                <a:moveTo>
                  <a:pt x="66" y="73"/>
                </a:moveTo>
                <a:cubicBezTo>
                  <a:pt x="61" y="73"/>
                  <a:pt x="57" y="71"/>
                  <a:pt x="53" y="68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59"/>
                  <a:pt x="49" y="59"/>
                  <a:pt x="49" y="59"/>
                </a:cubicBezTo>
                <a:cubicBezTo>
                  <a:pt x="62" y="59"/>
                  <a:pt x="62" y="59"/>
                  <a:pt x="62" y="59"/>
                </a:cubicBezTo>
                <a:cubicBezTo>
                  <a:pt x="58" y="64"/>
                  <a:pt x="58" y="64"/>
                  <a:pt x="58" y="64"/>
                </a:cubicBezTo>
                <a:cubicBezTo>
                  <a:pt x="59" y="64"/>
                  <a:pt x="59" y="64"/>
                  <a:pt x="60" y="65"/>
                </a:cubicBezTo>
                <a:cubicBezTo>
                  <a:pt x="62" y="66"/>
                  <a:pt x="64" y="66"/>
                  <a:pt x="66" y="66"/>
                </a:cubicBezTo>
                <a:cubicBezTo>
                  <a:pt x="68" y="66"/>
                  <a:pt x="70" y="66"/>
                  <a:pt x="72" y="65"/>
                </a:cubicBezTo>
                <a:cubicBezTo>
                  <a:pt x="74" y="64"/>
                  <a:pt x="76" y="63"/>
                  <a:pt x="77" y="61"/>
                </a:cubicBezTo>
                <a:cubicBezTo>
                  <a:pt x="79" y="60"/>
                  <a:pt x="80" y="58"/>
                  <a:pt x="81" y="57"/>
                </a:cubicBezTo>
                <a:cubicBezTo>
                  <a:pt x="82" y="55"/>
                  <a:pt x="82" y="53"/>
                  <a:pt x="82" y="50"/>
                </a:cubicBezTo>
                <a:cubicBezTo>
                  <a:pt x="82" y="49"/>
                  <a:pt x="82" y="48"/>
                  <a:pt x="81" y="47"/>
                </a:cubicBezTo>
                <a:cubicBezTo>
                  <a:pt x="89" y="47"/>
                  <a:pt x="89" y="47"/>
                  <a:pt x="89" y="47"/>
                </a:cubicBezTo>
                <a:cubicBezTo>
                  <a:pt x="89" y="48"/>
                  <a:pt x="89" y="49"/>
                  <a:pt x="89" y="50"/>
                </a:cubicBezTo>
                <a:cubicBezTo>
                  <a:pt x="89" y="63"/>
                  <a:pt x="79" y="73"/>
                  <a:pt x="66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文本框 27"/>
          <p:cNvSpPr txBox="1"/>
          <p:nvPr/>
        </p:nvSpPr>
        <p:spPr>
          <a:xfrm>
            <a:off x="6630203" y="234392"/>
            <a:ext cx="2393315" cy="299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  <a:sym typeface="+mn-ea"/>
              </a:rPr>
              <a:t>第八章 清洗RDBMS数据实例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607695" y="1105535"/>
            <a:ext cx="7980680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 fontAlgn="auto">
              <a:lnSpc>
                <a:spcPct val="150000"/>
              </a:lnSpc>
            </a:pPr>
            <a:r>
              <a:rPr lang="zh-CN" b="1">
                <a:ea typeface="宋体" panose="02010600030101010101" pitchFamily="2" charset="-122"/>
              </a:rPr>
              <a:t>数据脱敏（</a:t>
            </a:r>
            <a:r>
              <a:rPr lang="en-US" b="1">
                <a:latin typeface="宋体" panose="02010600030101010101" pitchFamily="2" charset="-122"/>
              </a:rPr>
              <a:t>Data Masking</a:t>
            </a:r>
            <a:r>
              <a:rPr lang="zh-CN" b="1">
                <a:ea typeface="宋体" panose="02010600030101010101" pitchFamily="2" charset="-122"/>
              </a:rPr>
              <a:t>）是指用随机字符或数据隐藏原始数据的过程。一般需要进行数据脱敏处理的数据包括个人识别数据、个人敏感数据和商业敏感数据等。Kettle数据加密包括4种类型：对称加密、PGP加密流、PGP解密流、生成密钥。本节主要介绍</a:t>
            </a:r>
            <a:r>
              <a:rPr lang="en-US" altLang="zh-CN" b="1">
                <a:ea typeface="宋体" panose="02010600030101010101" pitchFamily="2" charset="-122"/>
              </a:rPr>
              <a:t>DES</a:t>
            </a:r>
            <a:r>
              <a:rPr lang="zh-CN" altLang="en-US" b="1">
                <a:ea typeface="宋体" panose="02010600030101010101" pitchFamily="2" charset="-122"/>
              </a:rPr>
              <a:t>加密、</a:t>
            </a:r>
            <a:r>
              <a:rPr lang="en-US" altLang="zh-CN" b="1">
                <a:ea typeface="宋体" panose="02010600030101010101" pitchFamily="2" charset="-122"/>
              </a:rPr>
              <a:t>PGP</a:t>
            </a:r>
            <a:r>
              <a:rPr lang="zh-CN" altLang="en-US" b="1">
                <a:ea typeface="宋体" panose="02010600030101010101" pitchFamily="2" charset="-122"/>
              </a:rPr>
              <a:t>加密流。</a:t>
            </a:r>
            <a:endParaRPr lang="zh-CN" altLang="en-US" b="1"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9480" y="3275330"/>
            <a:ext cx="3895090" cy="25895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695" y="3274695"/>
            <a:ext cx="4137025" cy="259016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21" name="任意多边形 20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文本框 6"/>
          <p:cNvSpPr txBox="1"/>
          <p:nvPr/>
        </p:nvSpPr>
        <p:spPr>
          <a:xfrm>
            <a:off x="607500" y="177284"/>
            <a:ext cx="2370455" cy="3225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  <a:sym typeface="+mn-ea"/>
              </a:rPr>
              <a:t>8.3 </a:t>
            </a:r>
            <a:r>
              <a:rPr lang="zh-CN" altLang="en-US" sz="2100" b="1" spc="225" dirty="0" smtClean="0">
                <a:solidFill>
                  <a:prstClr val="white"/>
                </a:solidFill>
                <a:sym typeface="+mn-ea"/>
              </a:rPr>
              <a:t>数据脱敏处理</a:t>
            </a:r>
            <a:endParaRPr lang="zh-CN" altLang="en-US" sz="2100" b="1" spc="225" dirty="0" smtClean="0">
              <a:solidFill>
                <a:prstClr val="white"/>
              </a:solidFill>
              <a:sym typeface="+mn-ea"/>
            </a:endParaRPr>
          </a:p>
        </p:txBody>
      </p:sp>
      <p:sp>
        <p:nvSpPr>
          <p:cNvPr id="29" name="Freeform 142"/>
          <p:cNvSpPr>
            <a:spLocks noEditPoints="1"/>
          </p:cNvSpPr>
          <p:nvPr/>
        </p:nvSpPr>
        <p:spPr bwMode="auto">
          <a:xfrm>
            <a:off x="126487" y="216716"/>
            <a:ext cx="382471" cy="244300"/>
          </a:xfrm>
          <a:custGeom>
            <a:avLst/>
            <a:gdLst>
              <a:gd name="T0" fmla="*/ 108 w 128"/>
              <a:gd name="T1" fmla="*/ 26 h 88"/>
              <a:gd name="T2" fmla="*/ 75 w 128"/>
              <a:gd name="T3" fmla="*/ 0 h 88"/>
              <a:gd name="T4" fmla="*/ 46 w 128"/>
              <a:gd name="T5" fmla="*/ 15 h 88"/>
              <a:gd name="T6" fmla="*/ 34 w 128"/>
              <a:gd name="T7" fmla="*/ 11 h 88"/>
              <a:gd name="T8" fmla="*/ 15 w 128"/>
              <a:gd name="T9" fmla="*/ 30 h 88"/>
              <a:gd name="T10" fmla="*/ 16 w 128"/>
              <a:gd name="T11" fmla="*/ 35 h 88"/>
              <a:gd name="T12" fmla="*/ 0 w 128"/>
              <a:gd name="T13" fmla="*/ 61 h 88"/>
              <a:gd name="T14" fmla="*/ 27 w 128"/>
              <a:gd name="T15" fmla="*/ 88 h 88"/>
              <a:gd name="T16" fmla="*/ 96 w 128"/>
              <a:gd name="T17" fmla="*/ 88 h 88"/>
              <a:gd name="T18" fmla="*/ 128 w 128"/>
              <a:gd name="T19" fmla="*/ 56 h 88"/>
              <a:gd name="T20" fmla="*/ 108 w 128"/>
              <a:gd name="T21" fmla="*/ 26 h 88"/>
              <a:gd name="T22" fmla="*/ 44 w 128"/>
              <a:gd name="T23" fmla="*/ 50 h 88"/>
              <a:gd name="T24" fmla="*/ 66 w 128"/>
              <a:gd name="T25" fmla="*/ 28 h 88"/>
              <a:gd name="T26" fmla="*/ 80 w 128"/>
              <a:gd name="T27" fmla="*/ 32 h 88"/>
              <a:gd name="T28" fmla="*/ 84 w 128"/>
              <a:gd name="T29" fmla="*/ 28 h 88"/>
              <a:gd name="T30" fmla="*/ 84 w 128"/>
              <a:gd name="T31" fmla="*/ 42 h 88"/>
              <a:gd name="T32" fmla="*/ 70 w 128"/>
              <a:gd name="T33" fmla="*/ 42 h 88"/>
              <a:gd name="T34" fmla="*/ 75 w 128"/>
              <a:gd name="T35" fmla="*/ 37 h 88"/>
              <a:gd name="T36" fmla="*/ 72 w 128"/>
              <a:gd name="T37" fmla="*/ 36 h 88"/>
              <a:gd name="T38" fmla="*/ 66 w 128"/>
              <a:gd name="T39" fmla="*/ 35 h 88"/>
              <a:gd name="T40" fmla="*/ 60 w 128"/>
              <a:gd name="T41" fmla="*/ 36 h 88"/>
              <a:gd name="T42" fmla="*/ 55 w 128"/>
              <a:gd name="T43" fmla="*/ 39 h 88"/>
              <a:gd name="T44" fmla="*/ 52 w 128"/>
              <a:gd name="T45" fmla="*/ 44 h 88"/>
              <a:gd name="T46" fmla="*/ 51 w 128"/>
              <a:gd name="T47" fmla="*/ 50 h 88"/>
              <a:gd name="T48" fmla="*/ 51 w 128"/>
              <a:gd name="T49" fmla="*/ 54 h 88"/>
              <a:gd name="T50" fmla="*/ 44 w 128"/>
              <a:gd name="T51" fmla="*/ 54 h 88"/>
              <a:gd name="T52" fmla="*/ 44 w 128"/>
              <a:gd name="T53" fmla="*/ 50 h 88"/>
              <a:gd name="T54" fmla="*/ 66 w 128"/>
              <a:gd name="T55" fmla="*/ 73 h 88"/>
              <a:gd name="T56" fmla="*/ 53 w 128"/>
              <a:gd name="T57" fmla="*/ 68 h 88"/>
              <a:gd name="T58" fmla="*/ 49 w 128"/>
              <a:gd name="T59" fmla="*/ 73 h 88"/>
              <a:gd name="T60" fmla="*/ 49 w 128"/>
              <a:gd name="T61" fmla="*/ 59 h 88"/>
              <a:gd name="T62" fmla="*/ 62 w 128"/>
              <a:gd name="T63" fmla="*/ 59 h 88"/>
              <a:gd name="T64" fmla="*/ 58 w 128"/>
              <a:gd name="T65" fmla="*/ 64 h 88"/>
              <a:gd name="T66" fmla="*/ 60 w 128"/>
              <a:gd name="T67" fmla="*/ 65 h 88"/>
              <a:gd name="T68" fmla="*/ 66 w 128"/>
              <a:gd name="T69" fmla="*/ 66 h 88"/>
              <a:gd name="T70" fmla="*/ 72 w 128"/>
              <a:gd name="T71" fmla="*/ 65 h 88"/>
              <a:gd name="T72" fmla="*/ 77 w 128"/>
              <a:gd name="T73" fmla="*/ 61 h 88"/>
              <a:gd name="T74" fmla="*/ 81 w 128"/>
              <a:gd name="T75" fmla="*/ 57 h 88"/>
              <a:gd name="T76" fmla="*/ 82 w 128"/>
              <a:gd name="T77" fmla="*/ 50 h 88"/>
              <a:gd name="T78" fmla="*/ 81 w 128"/>
              <a:gd name="T79" fmla="*/ 47 h 88"/>
              <a:gd name="T80" fmla="*/ 89 w 128"/>
              <a:gd name="T81" fmla="*/ 47 h 88"/>
              <a:gd name="T82" fmla="*/ 89 w 128"/>
              <a:gd name="T83" fmla="*/ 50 h 88"/>
              <a:gd name="T84" fmla="*/ 66 w 128"/>
              <a:gd name="T85" fmla="*/ 7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8" h="88">
                <a:moveTo>
                  <a:pt x="108" y="26"/>
                </a:moveTo>
                <a:cubicBezTo>
                  <a:pt x="104" y="11"/>
                  <a:pt x="91" y="0"/>
                  <a:pt x="75" y="0"/>
                </a:cubicBezTo>
                <a:cubicBezTo>
                  <a:pt x="63" y="0"/>
                  <a:pt x="52" y="6"/>
                  <a:pt x="46" y="15"/>
                </a:cubicBezTo>
                <a:cubicBezTo>
                  <a:pt x="43" y="13"/>
                  <a:pt x="38" y="11"/>
                  <a:pt x="34" y="11"/>
                </a:cubicBezTo>
                <a:cubicBezTo>
                  <a:pt x="24" y="11"/>
                  <a:pt x="15" y="20"/>
                  <a:pt x="15" y="30"/>
                </a:cubicBezTo>
                <a:cubicBezTo>
                  <a:pt x="15" y="32"/>
                  <a:pt x="16" y="34"/>
                  <a:pt x="16" y="35"/>
                </a:cubicBezTo>
                <a:cubicBezTo>
                  <a:pt x="7" y="40"/>
                  <a:pt x="0" y="49"/>
                  <a:pt x="0" y="61"/>
                </a:cubicBezTo>
                <a:cubicBezTo>
                  <a:pt x="0" y="76"/>
                  <a:pt x="12" y="88"/>
                  <a:pt x="27" y="88"/>
                </a:cubicBezTo>
                <a:cubicBezTo>
                  <a:pt x="96" y="88"/>
                  <a:pt x="96" y="88"/>
                  <a:pt x="96" y="88"/>
                </a:cubicBezTo>
                <a:cubicBezTo>
                  <a:pt x="114" y="88"/>
                  <a:pt x="128" y="74"/>
                  <a:pt x="128" y="56"/>
                </a:cubicBezTo>
                <a:cubicBezTo>
                  <a:pt x="128" y="42"/>
                  <a:pt x="120" y="31"/>
                  <a:pt x="108" y="26"/>
                </a:cubicBezTo>
                <a:close/>
                <a:moveTo>
                  <a:pt x="44" y="50"/>
                </a:moveTo>
                <a:cubicBezTo>
                  <a:pt x="44" y="38"/>
                  <a:pt x="54" y="28"/>
                  <a:pt x="66" y="28"/>
                </a:cubicBezTo>
                <a:cubicBezTo>
                  <a:pt x="71" y="28"/>
                  <a:pt x="76" y="30"/>
                  <a:pt x="80" y="32"/>
                </a:cubicBezTo>
                <a:cubicBezTo>
                  <a:pt x="84" y="28"/>
                  <a:pt x="84" y="28"/>
                  <a:pt x="84" y="28"/>
                </a:cubicBezTo>
                <a:cubicBezTo>
                  <a:pt x="84" y="42"/>
                  <a:pt x="84" y="42"/>
                  <a:pt x="84" y="42"/>
                </a:cubicBezTo>
                <a:cubicBezTo>
                  <a:pt x="70" y="42"/>
                  <a:pt x="70" y="42"/>
                  <a:pt x="70" y="42"/>
                </a:cubicBezTo>
                <a:cubicBezTo>
                  <a:pt x="75" y="37"/>
                  <a:pt x="75" y="37"/>
                  <a:pt x="75" y="37"/>
                </a:cubicBezTo>
                <a:cubicBezTo>
                  <a:pt x="74" y="37"/>
                  <a:pt x="73" y="36"/>
                  <a:pt x="72" y="36"/>
                </a:cubicBezTo>
                <a:cubicBezTo>
                  <a:pt x="70" y="35"/>
                  <a:pt x="68" y="35"/>
                  <a:pt x="66" y="35"/>
                </a:cubicBezTo>
                <a:cubicBezTo>
                  <a:pt x="64" y="35"/>
                  <a:pt x="62" y="35"/>
                  <a:pt x="60" y="36"/>
                </a:cubicBezTo>
                <a:cubicBezTo>
                  <a:pt x="58" y="37"/>
                  <a:pt x="57" y="38"/>
                  <a:pt x="55" y="39"/>
                </a:cubicBezTo>
                <a:cubicBezTo>
                  <a:pt x="54" y="41"/>
                  <a:pt x="53" y="43"/>
                  <a:pt x="52" y="44"/>
                </a:cubicBezTo>
                <a:cubicBezTo>
                  <a:pt x="51" y="46"/>
                  <a:pt x="51" y="48"/>
                  <a:pt x="51" y="50"/>
                </a:cubicBezTo>
                <a:cubicBezTo>
                  <a:pt x="51" y="52"/>
                  <a:pt x="51" y="53"/>
                  <a:pt x="51" y="54"/>
                </a:cubicBezTo>
                <a:cubicBezTo>
                  <a:pt x="44" y="54"/>
                  <a:pt x="44" y="54"/>
                  <a:pt x="44" y="54"/>
                </a:cubicBezTo>
                <a:cubicBezTo>
                  <a:pt x="44" y="53"/>
                  <a:pt x="44" y="52"/>
                  <a:pt x="44" y="50"/>
                </a:cubicBezTo>
                <a:close/>
                <a:moveTo>
                  <a:pt x="66" y="73"/>
                </a:moveTo>
                <a:cubicBezTo>
                  <a:pt x="61" y="73"/>
                  <a:pt x="57" y="71"/>
                  <a:pt x="53" y="68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59"/>
                  <a:pt x="49" y="59"/>
                  <a:pt x="49" y="59"/>
                </a:cubicBezTo>
                <a:cubicBezTo>
                  <a:pt x="62" y="59"/>
                  <a:pt x="62" y="59"/>
                  <a:pt x="62" y="59"/>
                </a:cubicBezTo>
                <a:cubicBezTo>
                  <a:pt x="58" y="64"/>
                  <a:pt x="58" y="64"/>
                  <a:pt x="58" y="64"/>
                </a:cubicBezTo>
                <a:cubicBezTo>
                  <a:pt x="59" y="64"/>
                  <a:pt x="59" y="64"/>
                  <a:pt x="60" y="65"/>
                </a:cubicBezTo>
                <a:cubicBezTo>
                  <a:pt x="62" y="66"/>
                  <a:pt x="64" y="66"/>
                  <a:pt x="66" y="66"/>
                </a:cubicBezTo>
                <a:cubicBezTo>
                  <a:pt x="68" y="66"/>
                  <a:pt x="70" y="66"/>
                  <a:pt x="72" y="65"/>
                </a:cubicBezTo>
                <a:cubicBezTo>
                  <a:pt x="74" y="64"/>
                  <a:pt x="76" y="63"/>
                  <a:pt x="77" y="61"/>
                </a:cubicBezTo>
                <a:cubicBezTo>
                  <a:pt x="79" y="60"/>
                  <a:pt x="80" y="58"/>
                  <a:pt x="81" y="57"/>
                </a:cubicBezTo>
                <a:cubicBezTo>
                  <a:pt x="82" y="55"/>
                  <a:pt x="82" y="53"/>
                  <a:pt x="82" y="50"/>
                </a:cubicBezTo>
                <a:cubicBezTo>
                  <a:pt x="82" y="49"/>
                  <a:pt x="82" y="48"/>
                  <a:pt x="81" y="47"/>
                </a:cubicBezTo>
                <a:cubicBezTo>
                  <a:pt x="89" y="47"/>
                  <a:pt x="89" y="47"/>
                  <a:pt x="89" y="47"/>
                </a:cubicBezTo>
                <a:cubicBezTo>
                  <a:pt x="89" y="48"/>
                  <a:pt x="89" y="49"/>
                  <a:pt x="89" y="50"/>
                </a:cubicBezTo>
                <a:cubicBezTo>
                  <a:pt x="89" y="63"/>
                  <a:pt x="79" y="73"/>
                  <a:pt x="66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文本框 27"/>
          <p:cNvSpPr txBox="1"/>
          <p:nvPr/>
        </p:nvSpPr>
        <p:spPr>
          <a:xfrm>
            <a:off x="6630203" y="234392"/>
            <a:ext cx="2393315" cy="714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  <a:sym typeface="+mn-ea"/>
              </a:rPr>
              <a:t>第八章 清洗RDBMS数据实例</a:t>
            </a:r>
            <a:endParaRPr lang="zh-CN" altLang="en-US" sz="1350" dirty="0">
              <a:solidFill>
                <a:prstClr val="white"/>
              </a:solidFill>
            </a:endParaRPr>
          </a:p>
          <a:p>
            <a:endParaRPr lang="zh-CN" altLang="en-US" sz="1350" dirty="0">
              <a:solidFill>
                <a:prstClr val="white"/>
              </a:solidFill>
            </a:endParaRPr>
          </a:p>
          <a:p>
            <a:endParaRPr lang="zh-CN" altLang="en-US" sz="1350" dirty="0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>
            <p:custDataLst>
              <p:tags r:id="rId1"/>
            </p:custDataLst>
          </p:nvPr>
        </p:nvGrpSpPr>
        <p:grpSpPr>
          <a:xfrm>
            <a:off x="648335" y="993775"/>
            <a:ext cx="7369810" cy="4554220"/>
            <a:chOff x="1255892" y="1892789"/>
            <a:chExt cx="5743575" cy="4554855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2427806" y="2073764"/>
              <a:ext cx="4571286" cy="400110"/>
            </a:xfrm>
            <a:prstGeom prst="rect">
              <a:avLst/>
            </a:prstGeom>
          </p:spPr>
          <p:txBody>
            <a:bodyPr wrap="square">
              <a:normAutofit fontScale="95000"/>
            </a:bodyPr>
            <a:lstStyle/>
            <a:p>
              <a:r>
                <a:rPr lang="en-US" altLang="zh-CN" sz="2000" b="1" dirty="0">
                  <a:solidFill>
                    <a:schemeClr val="accent1"/>
                  </a:solidFill>
                  <a:latin typeface="+mj-lt"/>
                  <a:ea typeface="+mj-ea"/>
                  <a:cs typeface="+mj-cs"/>
                  <a:sym typeface="Arial" panose="020B0604020202020204" pitchFamily="34" charset="0"/>
                </a:rPr>
                <a:t>DES</a:t>
              </a:r>
              <a:r>
                <a:rPr lang="zh-CN" altLang="en-US" sz="2000" b="1" dirty="0">
                  <a:solidFill>
                    <a:schemeClr val="accent1"/>
                  </a:solidFill>
                  <a:latin typeface="+mj-lt"/>
                  <a:ea typeface="+mj-ea"/>
                  <a:cs typeface="+mj-cs"/>
                  <a:sym typeface="Arial" panose="020B0604020202020204" pitchFamily="34" charset="0"/>
                </a:rPr>
                <a:t>加密</a:t>
              </a:r>
              <a:endParaRPr lang="zh-CN" altLang="en-US" sz="2000" b="1" dirty="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>
              <a:off x="2359446" y="1892789"/>
              <a:ext cx="68360" cy="1320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9" name="矩形 8"/>
            <p:cNvSpPr/>
            <p:nvPr>
              <p:custDataLst>
                <p:tags r:id="rId4"/>
              </p:custDataLst>
            </p:nvPr>
          </p:nvSpPr>
          <p:spPr>
            <a:xfrm>
              <a:off x="2428102" y="2584304"/>
              <a:ext cx="4571365" cy="3863340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just" fontAlgn="auto">
                <a:lnSpc>
                  <a:spcPct val="150000"/>
                </a:lnSpc>
              </a:pPr>
              <a:r>
                <a:rPr lang="en-US" altLang="zh-CN" sz="1600" dirty="0">
                  <a:sym typeface="Arial" panose="020B0604020202020204" pitchFamily="34" charset="0"/>
                </a:rPr>
                <a:t>    </a:t>
              </a:r>
              <a:r>
                <a:rPr lang="zh-CN" sz="1600" dirty="0">
                  <a:sym typeface="Arial" panose="020B0604020202020204" pitchFamily="34" charset="0"/>
                </a:rPr>
                <a:t>DES（Data Encryption Standard）是对称加密的一种实现，即加密、解密运算所使用的密钥是相同的。下面介绍对course_info表中tcode字段进行DES加密。</a:t>
              </a:r>
              <a:endParaRPr lang="zh-CN" sz="1600" dirty="0">
                <a:sym typeface="Arial" panose="020B0604020202020204" pitchFamily="34" charset="0"/>
              </a:endParaRPr>
            </a:p>
            <a:p>
              <a:pPr algn="just" fontAlgn="auto">
                <a:lnSpc>
                  <a:spcPct val="150000"/>
                </a:lnSpc>
              </a:pPr>
              <a:endParaRPr lang="zh-CN" sz="1600" dirty="0">
                <a:sym typeface="Arial" panose="020B0604020202020204" pitchFamily="34" charset="0"/>
              </a:endParaRPr>
            </a:p>
          </p:txBody>
        </p:sp>
        <p:cxnSp>
          <p:nvCxnSpPr>
            <p:cNvPr id="10" name="直接连接符 9"/>
            <p:cNvCxnSpPr/>
            <p:nvPr>
              <p:custDataLst>
                <p:tags r:id="rId5"/>
              </p:custDataLst>
            </p:nvPr>
          </p:nvCxnSpPr>
          <p:spPr>
            <a:xfrm>
              <a:off x="2541633" y="247756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本框 10"/>
            <p:cNvSpPr txBox="1"/>
            <p:nvPr>
              <p:custDataLst>
                <p:tags r:id="rId6"/>
              </p:custDataLst>
            </p:nvPr>
          </p:nvSpPr>
          <p:spPr>
            <a:xfrm>
              <a:off x="1255892" y="1911323"/>
              <a:ext cx="1104472" cy="1302266"/>
            </a:xfrm>
            <a:prstGeom prst="rect">
              <a:avLst/>
            </a:prstGeom>
            <a:noFill/>
          </p:spPr>
          <p:txBody>
            <a:bodyPr vert="eaVert" wrap="square" lIns="0" tIns="0" rIns="0" bIns="0" rtlCol="0">
              <a:normAutofit/>
            </a:bodyPr>
            <a:lstStyle/>
            <a:p>
              <a:pPr algn="ctr"/>
              <a:r>
                <a:rPr lang="en-US" altLang="zh-CN" sz="4800" b="1" dirty="0" smtClean="0">
                  <a:solidFill>
                    <a:schemeClr val="accent1"/>
                  </a:solidFill>
                  <a:sym typeface="Arial" panose="020B0604020202020204" pitchFamily="34" charset="0"/>
                </a:rPr>
                <a:t>01</a:t>
              </a:r>
              <a:endParaRPr lang="zh-CN" altLang="en-US" sz="4800" b="1" dirty="0">
                <a:solidFill>
                  <a:schemeClr val="accent1"/>
                </a:solidFill>
                <a:sym typeface="Arial" panose="020B0604020202020204" pitchFamily="34" charset="0"/>
              </a:endParaRPr>
            </a:p>
          </p:txBody>
        </p:sp>
      </p:grpSp>
      <p:graphicFrame>
        <p:nvGraphicFramePr>
          <p:cNvPr id="2" name="图示 1"/>
          <p:cNvGraphicFramePr/>
          <p:nvPr/>
        </p:nvGraphicFramePr>
        <p:xfrm>
          <a:off x="1609090" y="3051810"/>
          <a:ext cx="6991985" cy="2611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3301365" y="3342005"/>
            <a:ext cx="51758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>
                <a:sym typeface="+mn-ea"/>
              </a:rPr>
              <a:t>建立表输入，确立输入流，将tcode的类型转换为binary</a:t>
            </a:r>
            <a:endParaRPr lang="zh-CN" altLang="en-US" sz="1400">
              <a:sym typeface="+mn-ea"/>
            </a:endParaRPr>
          </a:p>
          <a:p>
            <a:endParaRPr lang="zh-CN" altLang="en-US" sz="1400"/>
          </a:p>
        </p:txBody>
      </p:sp>
      <p:sp>
        <p:nvSpPr>
          <p:cNvPr id="5" name="文本框 4"/>
          <p:cNvSpPr txBox="1"/>
          <p:nvPr/>
        </p:nvSpPr>
        <p:spPr>
          <a:xfrm>
            <a:off x="3302000" y="3988435"/>
            <a:ext cx="517525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400">
                <a:sym typeface="+mn-ea"/>
              </a:rPr>
              <a:t>建立“表输入”“对称加密”“Excel输出”之间的连接</a:t>
            </a:r>
            <a:endParaRPr lang="zh-CN" altLang="en-US" sz="1400"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301365" y="4654550"/>
            <a:ext cx="294830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/>
              <a:t>自定义对称加密信息</a:t>
            </a:r>
            <a:endParaRPr lang="zh-CN" altLang="en-US" sz="1400"/>
          </a:p>
        </p:txBody>
      </p:sp>
      <p:sp>
        <p:nvSpPr>
          <p:cNvPr id="12" name="文本框 11"/>
          <p:cNvSpPr txBox="1"/>
          <p:nvPr/>
        </p:nvSpPr>
        <p:spPr>
          <a:xfrm>
            <a:off x="3440430" y="5255260"/>
            <a:ext cx="407479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/>
              <a:t>设置</a:t>
            </a:r>
            <a:r>
              <a:rPr lang="en-US" altLang="zh-CN" sz="1400"/>
              <a:t>Excel</a:t>
            </a:r>
            <a:r>
              <a:rPr lang="zh-CN" altLang="en-US" sz="1400"/>
              <a:t>表输出，并单击运行转换</a:t>
            </a:r>
            <a:endParaRPr lang="zh-CN" altLang="en-US" sz="14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21" name="任意多边形 20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文本框 6"/>
          <p:cNvSpPr txBox="1"/>
          <p:nvPr/>
        </p:nvSpPr>
        <p:spPr>
          <a:xfrm>
            <a:off x="607500" y="177284"/>
            <a:ext cx="2370455" cy="3225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  <a:sym typeface="+mn-ea"/>
              </a:rPr>
              <a:t>8.3 </a:t>
            </a:r>
            <a:r>
              <a:rPr lang="zh-CN" altLang="en-US" sz="2100" b="1" spc="225" dirty="0" smtClean="0">
                <a:solidFill>
                  <a:prstClr val="white"/>
                </a:solidFill>
                <a:sym typeface="+mn-ea"/>
              </a:rPr>
              <a:t>数据脱敏处理</a:t>
            </a:r>
            <a:endParaRPr lang="zh-CN" altLang="en-US" sz="2100" b="1" spc="225" dirty="0" smtClean="0">
              <a:solidFill>
                <a:prstClr val="white"/>
              </a:solidFill>
              <a:sym typeface="+mn-ea"/>
            </a:endParaRPr>
          </a:p>
        </p:txBody>
      </p:sp>
      <p:sp>
        <p:nvSpPr>
          <p:cNvPr id="29" name="Freeform 142"/>
          <p:cNvSpPr>
            <a:spLocks noEditPoints="1"/>
          </p:cNvSpPr>
          <p:nvPr/>
        </p:nvSpPr>
        <p:spPr bwMode="auto">
          <a:xfrm>
            <a:off x="126487" y="216716"/>
            <a:ext cx="382471" cy="244300"/>
          </a:xfrm>
          <a:custGeom>
            <a:avLst/>
            <a:gdLst>
              <a:gd name="T0" fmla="*/ 108 w 128"/>
              <a:gd name="T1" fmla="*/ 26 h 88"/>
              <a:gd name="T2" fmla="*/ 75 w 128"/>
              <a:gd name="T3" fmla="*/ 0 h 88"/>
              <a:gd name="T4" fmla="*/ 46 w 128"/>
              <a:gd name="T5" fmla="*/ 15 h 88"/>
              <a:gd name="T6" fmla="*/ 34 w 128"/>
              <a:gd name="T7" fmla="*/ 11 h 88"/>
              <a:gd name="T8" fmla="*/ 15 w 128"/>
              <a:gd name="T9" fmla="*/ 30 h 88"/>
              <a:gd name="T10" fmla="*/ 16 w 128"/>
              <a:gd name="T11" fmla="*/ 35 h 88"/>
              <a:gd name="T12" fmla="*/ 0 w 128"/>
              <a:gd name="T13" fmla="*/ 61 h 88"/>
              <a:gd name="T14" fmla="*/ 27 w 128"/>
              <a:gd name="T15" fmla="*/ 88 h 88"/>
              <a:gd name="T16" fmla="*/ 96 w 128"/>
              <a:gd name="T17" fmla="*/ 88 h 88"/>
              <a:gd name="T18" fmla="*/ 128 w 128"/>
              <a:gd name="T19" fmla="*/ 56 h 88"/>
              <a:gd name="T20" fmla="*/ 108 w 128"/>
              <a:gd name="T21" fmla="*/ 26 h 88"/>
              <a:gd name="T22" fmla="*/ 44 w 128"/>
              <a:gd name="T23" fmla="*/ 50 h 88"/>
              <a:gd name="T24" fmla="*/ 66 w 128"/>
              <a:gd name="T25" fmla="*/ 28 h 88"/>
              <a:gd name="T26" fmla="*/ 80 w 128"/>
              <a:gd name="T27" fmla="*/ 32 h 88"/>
              <a:gd name="T28" fmla="*/ 84 w 128"/>
              <a:gd name="T29" fmla="*/ 28 h 88"/>
              <a:gd name="T30" fmla="*/ 84 w 128"/>
              <a:gd name="T31" fmla="*/ 42 h 88"/>
              <a:gd name="T32" fmla="*/ 70 w 128"/>
              <a:gd name="T33" fmla="*/ 42 h 88"/>
              <a:gd name="T34" fmla="*/ 75 w 128"/>
              <a:gd name="T35" fmla="*/ 37 h 88"/>
              <a:gd name="T36" fmla="*/ 72 w 128"/>
              <a:gd name="T37" fmla="*/ 36 h 88"/>
              <a:gd name="T38" fmla="*/ 66 w 128"/>
              <a:gd name="T39" fmla="*/ 35 h 88"/>
              <a:gd name="T40" fmla="*/ 60 w 128"/>
              <a:gd name="T41" fmla="*/ 36 h 88"/>
              <a:gd name="T42" fmla="*/ 55 w 128"/>
              <a:gd name="T43" fmla="*/ 39 h 88"/>
              <a:gd name="T44" fmla="*/ 52 w 128"/>
              <a:gd name="T45" fmla="*/ 44 h 88"/>
              <a:gd name="T46" fmla="*/ 51 w 128"/>
              <a:gd name="T47" fmla="*/ 50 h 88"/>
              <a:gd name="T48" fmla="*/ 51 w 128"/>
              <a:gd name="T49" fmla="*/ 54 h 88"/>
              <a:gd name="T50" fmla="*/ 44 w 128"/>
              <a:gd name="T51" fmla="*/ 54 h 88"/>
              <a:gd name="T52" fmla="*/ 44 w 128"/>
              <a:gd name="T53" fmla="*/ 50 h 88"/>
              <a:gd name="T54" fmla="*/ 66 w 128"/>
              <a:gd name="T55" fmla="*/ 73 h 88"/>
              <a:gd name="T56" fmla="*/ 53 w 128"/>
              <a:gd name="T57" fmla="*/ 68 h 88"/>
              <a:gd name="T58" fmla="*/ 49 w 128"/>
              <a:gd name="T59" fmla="*/ 73 h 88"/>
              <a:gd name="T60" fmla="*/ 49 w 128"/>
              <a:gd name="T61" fmla="*/ 59 h 88"/>
              <a:gd name="T62" fmla="*/ 62 w 128"/>
              <a:gd name="T63" fmla="*/ 59 h 88"/>
              <a:gd name="T64" fmla="*/ 58 w 128"/>
              <a:gd name="T65" fmla="*/ 64 h 88"/>
              <a:gd name="T66" fmla="*/ 60 w 128"/>
              <a:gd name="T67" fmla="*/ 65 h 88"/>
              <a:gd name="T68" fmla="*/ 66 w 128"/>
              <a:gd name="T69" fmla="*/ 66 h 88"/>
              <a:gd name="T70" fmla="*/ 72 w 128"/>
              <a:gd name="T71" fmla="*/ 65 h 88"/>
              <a:gd name="T72" fmla="*/ 77 w 128"/>
              <a:gd name="T73" fmla="*/ 61 h 88"/>
              <a:gd name="T74" fmla="*/ 81 w 128"/>
              <a:gd name="T75" fmla="*/ 57 h 88"/>
              <a:gd name="T76" fmla="*/ 82 w 128"/>
              <a:gd name="T77" fmla="*/ 50 h 88"/>
              <a:gd name="T78" fmla="*/ 81 w 128"/>
              <a:gd name="T79" fmla="*/ 47 h 88"/>
              <a:gd name="T80" fmla="*/ 89 w 128"/>
              <a:gd name="T81" fmla="*/ 47 h 88"/>
              <a:gd name="T82" fmla="*/ 89 w 128"/>
              <a:gd name="T83" fmla="*/ 50 h 88"/>
              <a:gd name="T84" fmla="*/ 66 w 128"/>
              <a:gd name="T85" fmla="*/ 7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8" h="88">
                <a:moveTo>
                  <a:pt x="108" y="26"/>
                </a:moveTo>
                <a:cubicBezTo>
                  <a:pt x="104" y="11"/>
                  <a:pt x="91" y="0"/>
                  <a:pt x="75" y="0"/>
                </a:cubicBezTo>
                <a:cubicBezTo>
                  <a:pt x="63" y="0"/>
                  <a:pt x="52" y="6"/>
                  <a:pt x="46" y="15"/>
                </a:cubicBezTo>
                <a:cubicBezTo>
                  <a:pt x="43" y="13"/>
                  <a:pt x="38" y="11"/>
                  <a:pt x="34" y="11"/>
                </a:cubicBezTo>
                <a:cubicBezTo>
                  <a:pt x="24" y="11"/>
                  <a:pt x="15" y="20"/>
                  <a:pt x="15" y="30"/>
                </a:cubicBezTo>
                <a:cubicBezTo>
                  <a:pt x="15" y="32"/>
                  <a:pt x="16" y="34"/>
                  <a:pt x="16" y="35"/>
                </a:cubicBezTo>
                <a:cubicBezTo>
                  <a:pt x="7" y="40"/>
                  <a:pt x="0" y="49"/>
                  <a:pt x="0" y="61"/>
                </a:cubicBezTo>
                <a:cubicBezTo>
                  <a:pt x="0" y="76"/>
                  <a:pt x="12" y="88"/>
                  <a:pt x="27" y="88"/>
                </a:cubicBezTo>
                <a:cubicBezTo>
                  <a:pt x="96" y="88"/>
                  <a:pt x="96" y="88"/>
                  <a:pt x="96" y="88"/>
                </a:cubicBezTo>
                <a:cubicBezTo>
                  <a:pt x="114" y="88"/>
                  <a:pt x="128" y="74"/>
                  <a:pt x="128" y="56"/>
                </a:cubicBezTo>
                <a:cubicBezTo>
                  <a:pt x="128" y="42"/>
                  <a:pt x="120" y="31"/>
                  <a:pt x="108" y="26"/>
                </a:cubicBezTo>
                <a:close/>
                <a:moveTo>
                  <a:pt x="44" y="50"/>
                </a:moveTo>
                <a:cubicBezTo>
                  <a:pt x="44" y="38"/>
                  <a:pt x="54" y="28"/>
                  <a:pt x="66" y="28"/>
                </a:cubicBezTo>
                <a:cubicBezTo>
                  <a:pt x="71" y="28"/>
                  <a:pt x="76" y="30"/>
                  <a:pt x="80" y="32"/>
                </a:cubicBezTo>
                <a:cubicBezTo>
                  <a:pt x="84" y="28"/>
                  <a:pt x="84" y="28"/>
                  <a:pt x="84" y="28"/>
                </a:cubicBezTo>
                <a:cubicBezTo>
                  <a:pt x="84" y="42"/>
                  <a:pt x="84" y="42"/>
                  <a:pt x="84" y="42"/>
                </a:cubicBezTo>
                <a:cubicBezTo>
                  <a:pt x="70" y="42"/>
                  <a:pt x="70" y="42"/>
                  <a:pt x="70" y="42"/>
                </a:cubicBezTo>
                <a:cubicBezTo>
                  <a:pt x="75" y="37"/>
                  <a:pt x="75" y="37"/>
                  <a:pt x="75" y="37"/>
                </a:cubicBezTo>
                <a:cubicBezTo>
                  <a:pt x="74" y="37"/>
                  <a:pt x="73" y="36"/>
                  <a:pt x="72" y="36"/>
                </a:cubicBezTo>
                <a:cubicBezTo>
                  <a:pt x="70" y="35"/>
                  <a:pt x="68" y="35"/>
                  <a:pt x="66" y="35"/>
                </a:cubicBezTo>
                <a:cubicBezTo>
                  <a:pt x="64" y="35"/>
                  <a:pt x="62" y="35"/>
                  <a:pt x="60" y="36"/>
                </a:cubicBezTo>
                <a:cubicBezTo>
                  <a:pt x="58" y="37"/>
                  <a:pt x="57" y="38"/>
                  <a:pt x="55" y="39"/>
                </a:cubicBezTo>
                <a:cubicBezTo>
                  <a:pt x="54" y="41"/>
                  <a:pt x="53" y="43"/>
                  <a:pt x="52" y="44"/>
                </a:cubicBezTo>
                <a:cubicBezTo>
                  <a:pt x="51" y="46"/>
                  <a:pt x="51" y="48"/>
                  <a:pt x="51" y="50"/>
                </a:cubicBezTo>
                <a:cubicBezTo>
                  <a:pt x="51" y="52"/>
                  <a:pt x="51" y="53"/>
                  <a:pt x="51" y="54"/>
                </a:cubicBezTo>
                <a:cubicBezTo>
                  <a:pt x="44" y="54"/>
                  <a:pt x="44" y="54"/>
                  <a:pt x="44" y="54"/>
                </a:cubicBezTo>
                <a:cubicBezTo>
                  <a:pt x="44" y="53"/>
                  <a:pt x="44" y="52"/>
                  <a:pt x="44" y="50"/>
                </a:cubicBezTo>
                <a:close/>
                <a:moveTo>
                  <a:pt x="66" y="73"/>
                </a:moveTo>
                <a:cubicBezTo>
                  <a:pt x="61" y="73"/>
                  <a:pt x="57" y="71"/>
                  <a:pt x="53" y="68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59"/>
                  <a:pt x="49" y="59"/>
                  <a:pt x="49" y="59"/>
                </a:cubicBezTo>
                <a:cubicBezTo>
                  <a:pt x="62" y="59"/>
                  <a:pt x="62" y="59"/>
                  <a:pt x="62" y="59"/>
                </a:cubicBezTo>
                <a:cubicBezTo>
                  <a:pt x="58" y="64"/>
                  <a:pt x="58" y="64"/>
                  <a:pt x="58" y="64"/>
                </a:cubicBezTo>
                <a:cubicBezTo>
                  <a:pt x="59" y="64"/>
                  <a:pt x="59" y="64"/>
                  <a:pt x="60" y="65"/>
                </a:cubicBezTo>
                <a:cubicBezTo>
                  <a:pt x="62" y="66"/>
                  <a:pt x="64" y="66"/>
                  <a:pt x="66" y="66"/>
                </a:cubicBezTo>
                <a:cubicBezTo>
                  <a:pt x="68" y="66"/>
                  <a:pt x="70" y="66"/>
                  <a:pt x="72" y="65"/>
                </a:cubicBezTo>
                <a:cubicBezTo>
                  <a:pt x="74" y="64"/>
                  <a:pt x="76" y="63"/>
                  <a:pt x="77" y="61"/>
                </a:cubicBezTo>
                <a:cubicBezTo>
                  <a:pt x="79" y="60"/>
                  <a:pt x="80" y="58"/>
                  <a:pt x="81" y="57"/>
                </a:cubicBezTo>
                <a:cubicBezTo>
                  <a:pt x="82" y="55"/>
                  <a:pt x="82" y="53"/>
                  <a:pt x="82" y="50"/>
                </a:cubicBezTo>
                <a:cubicBezTo>
                  <a:pt x="82" y="49"/>
                  <a:pt x="82" y="48"/>
                  <a:pt x="81" y="47"/>
                </a:cubicBezTo>
                <a:cubicBezTo>
                  <a:pt x="89" y="47"/>
                  <a:pt x="89" y="47"/>
                  <a:pt x="89" y="47"/>
                </a:cubicBezTo>
                <a:cubicBezTo>
                  <a:pt x="89" y="48"/>
                  <a:pt x="89" y="49"/>
                  <a:pt x="89" y="50"/>
                </a:cubicBezTo>
                <a:cubicBezTo>
                  <a:pt x="89" y="63"/>
                  <a:pt x="79" y="73"/>
                  <a:pt x="66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文本框 27"/>
          <p:cNvSpPr txBox="1"/>
          <p:nvPr/>
        </p:nvSpPr>
        <p:spPr>
          <a:xfrm>
            <a:off x="6630203" y="234392"/>
            <a:ext cx="2393315" cy="714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  <a:sym typeface="+mn-ea"/>
              </a:rPr>
              <a:t>第八章 清洗RDBMS数据实例</a:t>
            </a:r>
            <a:endParaRPr lang="zh-CN" altLang="en-US" sz="1350" dirty="0">
              <a:solidFill>
                <a:prstClr val="white"/>
              </a:solidFill>
            </a:endParaRPr>
          </a:p>
          <a:p>
            <a:endParaRPr lang="zh-CN" altLang="en-US" sz="1350" dirty="0">
              <a:solidFill>
                <a:prstClr val="white"/>
              </a:solidFill>
            </a:endParaRPr>
          </a:p>
          <a:p>
            <a:endParaRPr lang="zh-CN" altLang="en-US" sz="1350" dirty="0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>
            <p:custDataLst>
              <p:tags r:id="rId1"/>
            </p:custDataLst>
          </p:nvPr>
        </p:nvGrpSpPr>
        <p:grpSpPr>
          <a:xfrm>
            <a:off x="648335" y="993775"/>
            <a:ext cx="7369810" cy="4554220"/>
            <a:chOff x="1255892" y="1892789"/>
            <a:chExt cx="5743575" cy="4554855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2427806" y="2073764"/>
              <a:ext cx="4571286" cy="400110"/>
            </a:xfrm>
            <a:prstGeom prst="rect">
              <a:avLst/>
            </a:prstGeom>
          </p:spPr>
          <p:txBody>
            <a:bodyPr wrap="square">
              <a:normAutofit fontScale="95000"/>
            </a:bodyPr>
            <a:lstStyle/>
            <a:p>
              <a:r>
                <a:rPr lang="en-US" altLang="zh-CN" sz="2000" b="1" dirty="0">
                  <a:solidFill>
                    <a:srgbClr val="ED7D31"/>
                  </a:solidFill>
                  <a:latin typeface="+mj-lt"/>
                  <a:ea typeface="+mj-ea"/>
                  <a:cs typeface="+mj-cs"/>
                  <a:sym typeface="Arial" panose="020B0604020202020204" pitchFamily="34" charset="0"/>
                </a:rPr>
                <a:t>PGP</a:t>
              </a:r>
              <a:r>
                <a:rPr lang="zh-CN" altLang="en-US" sz="2000" b="1" dirty="0">
                  <a:solidFill>
                    <a:srgbClr val="ED7D31"/>
                  </a:solidFill>
                  <a:latin typeface="+mj-lt"/>
                  <a:ea typeface="+mj-ea"/>
                  <a:cs typeface="+mj-cs"/>
                  <a:sym typeface="Arial" panose="020B0604020202020204" pitchFamily="34" charset="0"/>
                </a:rPr>
                <a:t>加密流</a:t>
              </a:r>
              <a:endParaRPr lang="zh-CN" altLang="en-US" sz="2000" b="1" dirty="0">
                <a:solidFill>
                  <a:srgbClr val="ED7D31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>
              <a:off x="2359446" y="1892789"/>
              <a:ext cx="68360" cy="1320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9" name="矩形 8"/>
            <p:cNvSpPr/>
            <p:nvPr>
              <p:custDataLst>
                <p:tags r:id="rId4"/>
              </p:custDataLst>
            </p:nvPr>
          </p:nvSpPr>
          <p:spPr>
            <a:xfrm>
              <a:off x="2428102" y="2584304"/>
              <a:ext cx="4571365" cy="3863340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just" fontAlgn="auto">
                <a:lnSpc>
                  <a:spcPct val="150000"/>
                </a:lnSpc>
              </a:pPr>
              <a:r>
                <a:rPr lang="zh-CN" sz="1600" dirty="0">
                  <a:sym typeface="Arial" panose="020B0604020202020204" pitchFamily="34" charset="0"/>
                </a:rPr>
                <a:t>PGP（Pretty Good Privacy）加密属于非对称加密，在使用Kettle的PGP加密流之前，需要安装Gpg 4win软件生成密钥。</a:t>
              </a:r>
              <a:endParaRPr lang="zh-CN" sz="1600" dirty="0">
                <a:sym typeface="Arial" panose="020B0604020202020204" pitchFamily="34" charset="0"/>
              </a:endParaRPr>
            </a:p>
          </p:txBody>
        </p:sp>
        <p:cxnSp>
          <p:nvCxnSpPr>
            <p:cNvPr id="10" name="直接连接符 9"/>
            <p:cNvCxnSpPr/>
            <p:nvPr>
              <p:custDataLst>
                <p:tags r:id="rId5"/>
              </p:custDataLst>
            </p:nvPr>
          </p:nvCxnSpPr>
          <p:spPr>
            <a:xfrm>
              <a:off x="2541633" y="247756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本框 10"/>
            <p:cNvSpPr txBox="1"/>
            <p:nvPr>
              <p:custDataLst>
                <p:tags r:id="rId6"/>
              </p:custDataLst>
            </p:nvPr>
          </p:nvSpPr>
          <p:spPr>
            <a:xfrm>
              <a:off x="1255892" y="1911323"/>
              <a:ext cx="1104472" cy="1302266"/>
            </a:xfrm>
            <a:prstGeom prst="rect">
              <a:avLst/>
            </a:prstGeom>
            <a:noFill/>
          </p:spPr>
          <p:txBody>
            <a:bodyPr vert="eaVert" wrap="square" lIns="0" tIns="0" rIns="0" bIns="0" rtlCol="0">
              <a:normAutofit/>
            </a:bodyPr>
            <a:lstStyle/>
            <a:p>
              <a:pPr algn="ctr"/>
              <a:r>
                <a:rPr lang="en-US" altLang="zh-CN" sz="4800" b="1" dirty="0" smtClean="0">
                  <a:solidFill>
                    <a:srgbClr val="ED7D31"/>
                  </a:solidFill>
                  <a:sym typeface="Arial" panose="020B0604020202020204" pitchFamily="34" charset="0"/>
                </a:rPr>
                <a:t>02</a:t>
              </a:r>
              <a:endParaRPr lang="en-US" altLang="zh-CN" sz="4800" b="1" dirty="0" smtClean="0">
                <a:solidFill>
                  <a:srgbClr val="ED7D31"/>
                </a:solidFill>
                <a:sym typeface="Arial" panose="020B0604020202020204" pitchFamily="34" charset="0"/>
              </a:endParaRPr>
            </a:p>
          </p:txBody>
        </p:sp>
      </p:grpSp>
      <p:graphicFrame>
        <p:nvGraphicFramePr>
          <p:cNvPr id="2" name="图示 1"/>
          <p:cNvGraphicFramePr/>
          <p:nvPr/>
        </p:nvGraphicFramePr>
        <p:xfrm>
          <a:off x="1711960" y="2835910"/>
          <a:ext cx="6991985" cy="2611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3236595" y="3168015"/>
            <a:ext cx="54673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/>
              <a:t>下载安装Gpg4win软件，创建证书以及个人信息、选择认证格式等</a:t>
            </a:r>
            <a:endParaRPr lang="zh-CN" altLang="en-US" sz="1400"/>
          </a:p>
        </p:txBody>
      </p:sp>
      <p:sp>
        <p:nvSpPr>
          <p:cNvPr id="5" name="文本框 4"/>
          <p:cNvSpPr txBox="1"/>
          <p:nvPr/>
        </p:nvSpPr>
        <p:spPr>
          <a:xfrm>
            <a:off x="3301365" y="3747770"/>
            <a:ext cx="517525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400">
                <a:sym typeface="+mn-ea"/>
              </a:rPr>
              <a:t>创建密钥</a:t>
            </a:r>
            <a:endParaRPr lang="zh-CN" altLang="en-US" sz="1400"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356610" y="4413885"/>
            <a:ext cx="294830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/>
              <a:t>建立表输入，确定输入流</a:t>
            </a:r>
            <a:endParaRPr lang="zh-CN" altLang="en-US" sz="1400"/>
          </a:p>
        </p:txBody>
      </p:sp>
      <p:sp>
        <p:nvSpPr>
          <p:cNvPr id="12" name="文本框 11"/>
          <p:cNvSpPr txBox="1"/>
          <p:nvPr/>
        </p:nvSpPr>
        <p:spPr>
          <a:xfrm>
            <a:off x="3356610" y="5070475"/>
            <a:ext cx="52393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/>
              <a:t>建立“表输入”“PGP加密流”“Excel输出”之间的连接</a:t>
            </a:r>
            <a:endParaRPr lang="zh-CN" altLang="en-US" sz="14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21" name="任意多边形 20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文本框 6"/>
          <p:cNvSpPr txBox="1"/>
          <p:nvPr/>
        </p:nvSpPr>
        <p:spPr>
          <a:xfrm>
            <a:off x="607500" y="177284"/>
            <a:ext cx="2370455" cy="3225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  <a:sym typeface="+mn-ea"/>
              </a:rPr>
              <a:t>8.3 </a:t>
            </a:r>
            <a:r>
              <a:rPr lang="zh-CN" altLang="en-US" sz="2100" b="1" spc="225" dirty="0" smtClean="0">
                <a:solidFill>
                  <a:prstClr val="white"/>
                </a:solidFill>
                <a:sym typeface="+mn-ea"/>
              </a:rPr>
              <a:t>数据脱敏处理</a:t>
            </a:r>
            <a:endParaRPr lang="zh-CN" altLang="en-US" sz="2100" b="1" spc="225" dirty="0" smtClean="0">
              <a:solidFill>
                <a:prstClr val="white"/>
              </a:solidFill>
              <a:sym typeface="+mn-ea"/>
            </a:endParaRPr>
          </a:p>
        </p:txBody>
      </p:sp>
      <p:sp>
        <p:nvSpPr>
          <p:cNvPr id="29" name="Freeform 142"/>
          <p:cNvSpPr>
            <a:spLocks noEditPoints="1"/>
          </p:cNvSpPr>
          <p:nvPr/>
        </p:nvSpPr>
        <p:spPr bwMode="auto">
          <a:xfrm>
            <a:off x="126487" y="216716"/>
            <a:ext cx="382471" cy="244300"/>
          </a:xfrm>
          <a:custGeom>
            <a:avLst/>
            <a:gdLst>
              <a:gd name="T0" fmla="*/ 108 w 128"/>
              <a:gd name="T1" fmla="*/ 26 h 88"/>
              <a:gd name="T2" fmla="*/ 75 w 128"/>
              <a:gd name="T3" fmla="*/ 0 h 88"/>
              <a:gd name="T4" fmla="*/ 46 w 128"/>
              <a:gd name="T5" fmla="*/ 15 h 88"/>
              <a:gd name="T6" fmla="*/ 34 w 128"/>
              <a:gd name="T7" fmla="*/ 11 h 88"/>
              <a:gd name="T8" fmla="*/ 15 w 128"/>
              <a:gd name="T9" fmla="*/ 30 h 88"/>
              <a:gd name="T10" fmla="*/ 16 w 128"/>
              <a:gd name="T11" fmla="*/ 35 h 88"/>
              <a:gd name="T12" fmla="*/ 0 w 128"/>
              <a:gd name="T13" fmla="*/ 61 h 88"/>
              <a:gd name="T14" fmla="*/ 27 w 128"/>
              <a:gd name="T15" fmla="*/ 88 h 88"/>
              <a:gd name="T16" fmla="*/ 96 w 128"/>
              <a:gd name="T17" fmla="*/ 88 h 88"/>
              <a:gd name="T18" fmla="*/ 128 w 128"/>
              <a:gd name="T19" fmla="*/ 56 h 88"/>
              <a:gd name="T20" fmla="*/ 108 w 128"/>
              <a:gd name="T21" fmla="*/ 26 h 88"/>
              <a:gd name="T22" fmla="*/ 44 w 128"/>
              <a:gd name="T23" fmla="*/ 50 h 88"/>
              <a:gd name="T24" fmla="*/ 66 w 128"/>
              <a:gd name="T25" fmla="*/ 28 h 88"/>
              <a:gd name="T26" fmla="*/ 80 w 128"/>
              <a:gd name="T27" fmla="*/ 32 h 88"/>
              <a:gd name="T28" fmla="*/ 84 w 128"/>
              <a:gd name="T29" fmla="*/ 28 h 88"/>
              <a:gd name="T30" fmla="*/ 84 w 128"/>
              <a:gd name="T31" fmla="*/ 42 h 88"/>
              <a:gd name="T32" fmla="*/ 70 w 128"/>
              <a:gd name="T33" fmla="*/ 42 h 88"/>
              <a:gd name="T34" fmla="*/ 75 w 128"/>
              <a:gd name="T35" fmla="*/ 37 h 88"/>
              <a:gd name="T36" fmla="*/ 72 w 128"/>
              <a:gd name="T37" fmla="*/ 36 h 88"/>
              <a:gd name="T38" fmla="*/ 66 w 128"/>
              <a:gd name="T39" fmla="*/ 35 h 88"/>
              <a:gd name="T40" fmla="*/ 60 w 128"/>
              <a:gd name="T41" fmla="*/ 36 h 88"/>
              <a:gd name="T42" fmla="*/ 55 w 128"/>
              <a:gd name="T43" fmla="*/ 39 h 88"/>
              <a:gd name="T44" fmla="*/ 52 w 128"/>
              <a:gd name="T45" fmla="*/ 44 h 88"/>
              <a:gd name="T46" fmla="*/ 51 w 128"/>
              <a:gd name="T47" fmla="*/ 50 h 88"/>
              <a:gd name="T48" fmla="*/ 51 w 128"/>
              <a:gd name="T49" fmla="*/ 54 h 88"/>
              <a:gd name="T50" fmla="*/ 44 w 128"/>
              <a:gd name="T51" fmla="*/ 54 h 88"/>
              <a:gd name="T52" fmla="*/ 44 w 128"/>
              <a:gd name="T53" fmla="*/ 50 h 88"/>
              <a:gd name="T54" fmla="*/ 66 w 128"/>
              <a:gd name="T55" fmla="*/ 73 h 88"/>
              <a:gd name="T56" fmla="*/ 53 w 128"/>
              <a:gd name="T57" fmla="*/ 68 h 88"/>
              <a:gd name="T58" fmla="*/ 49 w 128"/>
              <a:gd name="T59" fmla="*/ 73 h 88"/>
              <a:gd name="T60" fmla="*/ 49 w 128"/>
              <a:gd name="T61" fmla="*/ 59 h 88"/>
              <a:gd name="T62" fmla="*/ 62 w 128"/>
              <a:gd name="T63" fmla="*/ 59 h 88"/>
              <a:gd name="T64" fmla="*/ 58 w 128"/>
              <a:gd name="T65" fmla="*/ 64 h 88"/>
              <a:gd name="T66" fmla="*/ 60 w 128"/>
              <a:gd name="T67" fmla="*/ 65 h 88"/>
              <a:gd name="T68" fmla="*/ 66 w 128"/>
              <a:gd name="T69" fmla="*/ 66 h 88"/>
              <a:gd name="T70" fmla="*/ 72 w 128"/>
              <a:gd name="T71" fmla="*/ 65 h 88"/>
              <a:gd name="T72" fmla="*/ 77 w 128"/>
              <a:gd name="T73" fmla="*/ 61 h 88"/>
              <a:gd name="T74" fmla="*/ 81 w 128"/>
              <a:gd name="T75" fmla="*/ 57 h 88"/>
              <a:gd name="T76" fmla="*/ 82 w 128"/>
              <a:gd name="T77" fmla="*/ 50 h 88"/>
              <a:gd name="T78" fmla="*/ 81 w 128"/>
              <a:gd name="T79" fmla="*/ 47 h 88"/>
              <a:gd name="T80" fmla="*/ 89 w 128"/>
              <a:gd name="T81" fmla="*/ 47 h 88"/>
              <a:gd name="T82" fmla="*/ 89 w 128"/>
              <a:gd name="T83" fmla="*/ 50 h 88"/>
              <a:gd name="T84" fmla="*/ 66 w 128"/>
              <a:gd name="T85" fmla="*/ 7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8" h="88">
                <a:moveTo>
                  <a:pt x="108" y="26"/>
                </a:moveTo>
                <a:cubicBezTo>
                  <a:pt x="104" y="11"/>
                  <a:pt x="91" y="0"/>
                  <a:pt x="75" y="0"/>
                </a:cubicBezTo>
                <a:cubicBezTo>
                  <a:pt x="63" y="0"/>
                  <a:pt x="52" y="6"/>
                  <a:pt x="46" y="15"/>
                </a:cubicBezTo>
                <a:cubicBezTo>
                  <a:pt x="43" y="13"/>
                  <a:pt x="38" y="11"/>
                  <a:pt x="34" y="11"/>
                </a:cubicBezTo>
                <a:cubicBezTo>
                  <a:pt x="24" y="11"/>
                  <a:pt x="15" y="20"/>
                  <a:pt x="15" y="30"/>
                </a:cubicBezTo>
                <a:cubicBezTo>
                  <a:pt x="15" y="32"/>
                  <a:pt x="16" y="34"/>
                  <a:pt x="16" y="35"/>
                </a:cubicBezTo>
                <a:cubicBezTo>
                  <a:pt x="7" y="40"/>
                  <a:pt x="0" y="49"/>
                  <a:pt x="0" y="61"/>
                </a:cubicBezTo>
                <a:cubicBezTo>
                  <a:pt x="0" y="76"/>
                  <a:pt x="12" y="88"/>
                  <a:pt x="27" y="88"/>
                </a:cubicBezTo>
                <a:cubicBezTo>
                  <a:pt x="96" y="88"/>
                  <a:pt x="96" y="88"/>
                  <a:pt x="96" y="88"/>
                </a:cubicBezTo>
                <a:cubicBezTo>
                  <a:pt x="114" y="88"/>
                  <a:pt x="128" y="74"/>
                  <a:pt x="128" y="56"/>
                </a:cubicBezTo>
                <a:cubicBezTo>
                  <a:pt x="128" y="42"/>
                  <a:pt x="120" y="31"/>
                  <a:pt x="108" y="26"/>
                </a:cubicBezTo>
                <a:close/>
                <a:moveTo>
                  <a:pt x="44" y="50"/>
                </a:moveTo>
                <a:cubicBezTo>
                  <a:pt x="44" y="38"/>
                  <a:pt x="54" y="28"/>
                  <a:pt x="66" y="28"/>
                </a:cubicBezTo>
                <a:cubicBezTo>
                  <a:pt x="71" y="28"/>
                  <a:pt x="76" y="30"/>
                  <a:pt x="80" y="32"/>
                </a:cubicBezTo>
                <a:cubicBezTo>
                  <a:pt x="84" y="28"/>
                  <a:pt x="84" y="28"/>
                  <a:pt x="84" y="28"/>
                </a:cubicBezTo>
                <a:cubicBezTo>
                  <a:pt x="84" y="42"/>
                  <a:pt x="84" y="42"/>
                  <a:pt x="84" y="42"/>
                </a:cubicBezTo>
                <a:cubicBezTo>
                  <a:pt x="70" y="42"/>
                  <a:pt x="70" y="42"/>
                  <a:pt x="70" y="42"/>
                </a:cubicBezTo>
                <a:cubicBezTo>
                  <a:pt x="75" y="37"/>
                  <a:pt x="75" y="37"/>
                  <a:pt x="75" y="37"/>
                </a:cubicBezTo>
                <a:cubicBezTo>
                  <a:pt x="74" y="37"/>
                  <a:pt x="73" y="36"/>
                  <a:pt x="72" y="36"/>
                </a:cubicBezTo>
                <a:cubicBezTo>
                  <a:pt x="70" y="35"/>
                  <a:pt x="68" y="35"/>
                  <a:pt x="66" y="35"/>
                </a:cubicBezTo>
                <a:cubicBezTo>
                  <a:pt x="64" y="35"/>
                  <a:pt x="62" y="35"/>
                  <a:pt x="60" y="36"/>
                </a:cubicBezTo>
                <a:cubicBezTo>
                  <a:pt x="58" y="37"/>
                  <a:pt x="57" y="38"/>
                  <a:pt x="55" y="39"/>
                </a:cubicBezTo>
                <a:cubicBezTo>
                  <a:pt x="54" y="41"/>
                  <a:pt x="53" y="43"/>
                  <a:pt x="52" y="44"/>
                </a:cubicBezTo>
                <a:cubicBezTo>
                  <a:pt x="51" y="46"/>
                  <a:pt x="51" y="48"/>
                  <a:pt x="51" y="50"/>
                </a:cubicBezTo>
                <a:cubicBezTo>
                  <a:pt x="51" y="52"/>
                  <a:pt x="51" y="53"/>
                  <a:pt x="51" y="54"/>
                </a:cubicBezTo>
                <a:cubicBezTo>
                  <a:pt x="44" y="54"/>
                  <a:pt x="44" y="54"/>
                  <a:pt x="44" y="54"/>
                </a:cubicBezTo>
                <a:cubicBezTo>
                  <a:pt x="44" y="53"/>
                  <a:pt x="44" y="52"/>
                  <a:pt x="44" y="50"/>
                </a:cubicBezTo>
                <a:close/>
                <a:moveTo>
                  <a:pt x="66" y="73"/>
                </a:moveTo>
                <a:cubicBezTo>
                  <a:pt x="61" y="73"/>
                  <a:pt x="57" y="71"/>
                  <a:pt x="53" y="68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59"/>
                  <a:pt x="49" y="59"/>
                  <a:pt x="49" y="59"/>
                </a:cubicBezTo>
                <a:cubicBezTo>
                  <a:pt x="62" y="59"/>
                  <a:pt x="62" y="59"/>
                  <a:pt x="62" y="59"/>
                </a:cubicBezTo>
                <a:cubicBezTo>
                  <a:pt x="58" y="64"/>
                  <a:pt x="58" y="64"/>
                  <a:pt x="58" y="64"/>
                </a:cubicBezTo>
                <a:cubicBezTo>
                  <a:pt x="59" y="64"/>
                  <a:pt x="59" y="64"/>
                  <a:pt x="60" y="65"/>
                </a:cubicBezTo>
                <a:cubicBezTo>
                  <a:pt x="62" y="66"/>
                  <a:pt x="64" y="66"/>
                  <a:pt x="66" y="66"/>
                </a:cubicBezTo>
                <a:cubicBezTo>
                  <a:pt x="68" y="66"/>
                  <a:pt x="70" y="66"/>
                  <a:pt x="72" y="65"/>
                </a:cubicBezTo>
                <a:cubicBezTo>
                  <a:pt x="74" y="64"/>
                  <a:pt x="76" y="63"/>
                  <a:pt x="77" y="61"/>
                </a:cubicBezTo>
                <a:cubicBezTo>
                  <a:pt x="79" y="60"/>
                  <a:pt x="80" y="58"/>
                  <a:pt x="81" y="57"/>
                </a:cubicBezTo>
                <a:cubicBezTo>
                  <a:pt x="82" y="55"/>
                  <a:pt x="82" y="53"/>
                  <a:pt x="82" y="50"/>
                </a:cubicBezTo>
                <a:cubicBezTo>
                  <a:pt x="82" y="49"/>
                  <a:pt x="82" y="48"/>
                  <a:pt x="81" y="47"/>
                </a:cubicBezTo>
                <a:cubicBezTo>
                  <a:pt x="89" y="47"/>
                  <a:pt x="89" y="47"/>
                  <a:pt x="89" y="47"/>
                </a:cubicBezTo>
                <a:cubicBezTo>
                  <a:pt x="89" y="48"/>
                  <a:pt x="89" y="49"/>
                  <a:pt x="89" y="50"/>
                </a:cubicBezTo>
                <a:cubicBezTo>
                  <a:pt x="89" y="63"/>
                  <a:pt x="79" y="73"/>
                  <a:pt x="66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文本框 27"/>
          <p:cNvSpPr txBox="1"/>
          <p:nvPr/>
        </p:nvSpPr>
        <p:spPr>
          <a:xfrm>
            <a:off x="6630203" y="234392"/>
            <a:ext cx="2393315" cy="714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  <a:sym typeface="+mn-ea"/>
              </a:rPr>
              <a:t>第八章 清洗RDBMS数据实例</a:t>
            </a:r>
            <a:endParaRPr lang="zh-CN" altLang="en-US" sz="1350" dirty="0">
              <a:solidFill>
                <a:prstClr val="white"/>
              </a:solidFill>
            </a:endParaRPr>
          </a:p>
          <a:p>
            <a:endParaRPr lang="zh-CN" altLang="en-US" sz="1350" dirty="0">
              <a:solidFill>
                <a:prstClr val="white"/>
              </a:solidFill>
            </a:endParaRPr>
          </a:p>
          <a:p>
            <a:endParaRPr lang="zh-CN" altLang="en-US" sz="1350" dirty="0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>
            <p:custDataLst>
              <p:tags r:id="rId1"/>
            </p:custDataLst>
          </p:nvPr>
        </p:nvGrpSpPr>
        <p:grpSpPr>
          <a:xfrm>
            <a:off x="648335" y="993775"/>
            <a:ext cx="7369810" cy="4554220"/>
            <a:chOff x="1255892" y="1892789"/>
            <a:chExt cx="5743575" cy="4554855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2427806" y="2073764"/>
              <a:ext cx="4571286" cy="400110"/>
            </a:xfrm>
            <a:prstGeom prst="rect">
              <a:avLst/>
            </a:prstGeom>
          </p:spPr>
          <p:txBody>
            <a:bodyPr wrap="square">
              <a:normAutofit fontScale="95000"/>
            </a:bodyPr>
            <a:lstStyle/>
            <a:p>
              <a:r>
                <a:rPr lang="en-US" altLang="zh-CN" sz="2000" b="1" dirty="0">
                  <a:solidFill>
                    <a:srgbClr val="ED7D31"/>
                  </a:solidFill>
                  <a:latin typeface="+mj-lt"/>
                  <a:ea typeface="+mj-ea"/>
                  <a:cs typeface="+mj-cs"/>
                  <a:sym typeface="Arial" panose="020B0604020202020204" pitchFamily="34" charset="0"/>
                </a:rPr>
                <a:t>PGP</a:t>
              </a:r>
              <a:r>
                <a:rPr lang="zh-CN" altLang="en-US" sz="2000" b="1" dirty="0">
                  <a:solidFill>
                    <a:srgbClr val="ED7D31"/>
                  </a:solidFill>
                  <a:latin typeface="+mj-lt"/>
                  <a:ea typeface="+mj-ea"/>
                  <a:cs typeface="+mj-cs"/>
                  <a:sym typeface="Arial" panose="020B0604020202020204" pitchFamily="34" charset="0"/>
                </a:rPr>
                <a:t>加密流</a:t>
              </a:r>
              <a:endParaRPr lang="zh-CN" altLang="en-US" sz="2000" b="1" dirty="0">
                <a:solidFill>
                  <a:srgbClr val="ED7D31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>
              <a:off x="2359446" y="1892789"/>
              <a:ext cx="68360" cy="1320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9" name="矩形 8"/>
            <p:cNvSpPr/>
            <p:nvPr>
              <p:custDataLst>
                <p:tags r:id="rId4"/>
              </p:custDataLst>
            </p:nvPr>
          </p:nvSpPr>
          <p:spPr>
            <a:xfrm>
              <a:off x="2428102" y="2584304"/>
              <a:ext cx="4571365" cy="3863340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just" fontAlgn="auto">
                <a:lnSpc>
                  <a:spcPct val="150000"/>
                </a:lnSpc>
              </a:pPr>
              <a:r>
                <a:rPr lang="zh-CN" sz="1600" dirty="0">
                  <a:sym typeface="Arial" panose="020B0604020202020204" pitchFamily="34" charset="0"/>
                </a:rPr>
                <a:t>PGP（Pretty Good Privacy）加密属于非对称加密，在使用Kettle的PGP加密流之前，需要安装Gpg 4win软件生成密钥。</a:t>
              </a:r>
              <a:endParaRPr lang="zh-CN" sz="1600" dirty="0">
                <a:sym typeface="Arial" panose="020B0604020202020204" pitchFamily="34" charset="0"/>
              </a:endParaRPr>
            </a:p>
          </p:txBody>
        </p:sp>
        <p:cxnSp>
          <p:nvCxnSpPr>
            <p:cNvPr id="10" name="直接连接符 9"/>
            <p:cNvCxnSpPr/>
            <p:nvPr>
              <p:custDataLst>
                <p:tags r:id="rId5"/>
              </p:custDataLst>
            </p:nvPr>
          </p:nvCxnSpPr>
          <p:spPr>
            <a:xfrm>
              <a:off x="2541633" y="247756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本框 10"/>
            <p:cNvSpPr txBox="1"/>
            <p:nvPr>
              <p:custDataLst>
                <p:tags r:id="rId6"/>
              </p:custDataLst>
            </p:nvPr>
          </p:nvSpPr>
          <p:spPr>
            <a:xfrm>
              <a:off x="1255892" y="1911323"/>
              <a:ext cx="1104472" cy="1302266"/>
            </a:xfrm>
            <a:prstGeom prst="rect">
              <a:avLst/>
            </a:prstGeom>
            <a:noFill/>
          </p:spPr>
          <p:txBody>
            <a:bodyPr vert="eaVert" wrap="square" lIns="0" tIns="0" rIns="0" bIns="0" rtlCol="0">
              <a:normAutofit/>
            </a:bodyPr>
            <a:lstStyle/>
            <a:p>
              <a:pPr algn="ctr"/>
              <a:r>
                <a:rPr lang="en-US" altLang="zh-CN" sz="4800" b="1" dirty="0" smtClean="0">
                  <a:solidFill>
                    <a:srgbClr val="ED7D31"/>
                  </a:solidFill>
                  <a:sym typeface="Arial" panose="020B0604020202020204" pitchFamily="34" charset="0"/>
                </a:rPr>
                <a:t>03</a:t>
              </a:r>
              <a:endParaRPr lang="en-US" altLang="zh-CN" sz="4800" b="1" dirty="0" smtClean="0">
                <a:solidFill>
                  <a:srgbClr val="ED7D31"/>
                </a:solidFill>
                <a:sym typeface="Arial" panose="020B0604020202020204" pitchFamily="34" charset="0"/>
              </a:endParaRPr>
            </a:p>
          </p:txBody>
        </p:sp>
      </p:grpSp>
      <p:graphicFrame>
        <p:nvGraphicFramePr>
          <p:cNvPr id="2" name="图示 1"/>
          <p:cNvGraphicFramePr/>
          <p:nvPr/>
        </p:nvGraphicFramePr>
        <p:xfrm>
          <a:off x="1712595" y="2785110"/>
          <a:ext cx="6846570" cy="2371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3237230" y="3382645"/>
            <a:ext cx="54673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/>
              <a:t>编辑PGP加密流控件，要求结合之前</a:t>
            </a:r>
            <a:r>
              <a:rPr lang="en-US" altLang="zh-CN" sz="1400"/>
              <a:t>gpg</a:t>
            </a:r>
            <a:r>
              <a:rPr lang="zh-CN" altLang="en-US" sz="1400"/>
              <a:t>创建时的信息</a:t>
            </a:r>
            <a:endParaRPr lang="zh-CN" altLang="en-US" sz="1400"/>
          </a:p>
        </p:txBody>
      </p:sp>
      <p:sp>
        <p:nvSpPr>
          <p:cNvPr id="5" name="文本框 4"/>
          <p:cNvSpPr txBox="1"/>
          <p:nvPr/>
        </p:nvSpPr>
        <p:spPr>
          <a:xfrm>
            <a:off x="3383280" y="4625975"/>
            <a:ext cx="517525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400">
                <a:sym typeface="+mn-ea"/>
              </a:rPr>
              <a:t>设置Excel表输出，并运行转换</a:t>
            </a:r>
            <a:endParaRPr lang="zh-CN" altLang="en-US" sz="1400">
              <a:sym typeface="+mn-e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21" name="任意多边形 20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文本框 6"/>
          <p:cNvSpPr txBox="1"/>
          <p:nvPr/>
        </p:nvSpPr>
        <p:spPr>
          <a:xfrm>
            <a:off x="607500" y="177284"/>
            <a:ext cx="2370455" cy="3225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  <a:sym typeface="+mn-ea"/>
              </a:rPr>
              <a:t>8.3 </a:t>
            </a:r>
            <a:r>
              <a:rPr lang="zh-CN" altLang="en-US" sz="2100" b="1" spc="225" dirty="0" smtClean="0">
                <a:solidFill>
                  <a:prstClr val="white"/>
                </a:solidFill>
                <a:sym typeface="+mn-ea"/>
              </a:rPr>
              <a:t>数据脱敏处理</a:t>
            </a:r>
            <a:endParaRPr lang="zh-CN" altLang="en-US" sz="2100" b="1" spc="225" dirty="0" smtClean="0">
              <a:solidFill>
                <a:prstClr val="white"/>
              </a:solidFill>
              <a:sym typeface="+mn-ea"/>
            </a:endParaRPr>
          </a:p>
        </p:txBody>
      </p:sp>
      <p:sp>
        <p:nvSpPr>
          <p:cNvPr id="29" name="Freeform 142"/>
          <p:cNvSpPr>
            <a:spLocks noEditPoints="1"/>
          </p:cNvSpPr>
          <p:nvPr/>
        </p:nvSpPr>
        <p:spPr bwMode="auto">
          <a:xfrm>
            <a:off x="126487" y="216716"/>
            <a:ext cx="382471" cy="244300"/>
          </a:xfrm>
          <a:custGeom>
            <a:avLst/>
            <a:gdLst>
              <a:gd name="T0" fmla="*/ 108 w 128"/>
              <a:gd name="T1" fmla="*/ 26 h 88"/>
              <a:gd name="T2" fmla="*/ 75 w 128"/>
              <a:gd name="T3" fmla="*/ 0 h 88"/>
              <a:gd name="T4" fmla="*/ 46 w 128"/>
              <a:gd name="T5" fmla="*/ 15 h 88"/>
              <a:gd name="T6" fmla="*/ 34 w 128"/>
              <a:gd name="T7" fmla="*/ 11 h 88"/>
              <a:gd name="T8" fmla="*/ 15 w 128"/>
              <a:gd name="T9" fmla="*/ 30 h 88"/>
              <a:gd name="T10" fmla="*/ 16 w 128"/>
              <a:gd name="T11" fmla="*/ 35 h 88"/>
              <a:gd name="T12" fmla="*/ 0 w 128"/>
              <a:gd name="T13" fmla="*/ 61 h 88"/>
              <a:gd name="T14" fmla="*/ 27 w 128"/>
              <a:gd name="T15" fmla="*/ 88 h 88"/>
              <a:gd name="T16" fmla="*/ 96 w 128"/>
              <a:gd name="T17" fmla="*/ 88 h 88"/>
              <a:gd name="T18" fmla="*/ 128 w 128"/>
              <a:gd name="T19" fmla="*/ 56 h 88"/>
              <a:gd name="T20" fmla="*/ 108 w 128"/>
              <a:gd name="T21" fmla="*/ 26 h 88"/>
              <a:gd name="T22" fmla="*/ 44 w 128"/>
              <a:gd name="T23" fmla="*/ 50 h 88"/>
              <a:gd name="T24" fmla="*/ 66 w 128"/>
              <a:gd name="T25" fmla="*/ 28 h 88"/>
              <a:gd name="T26" fmla="*/ 80 w 128"/>
              <a:gd name="T27" fmla="*/ 32 h 88"/>
              <a:gd name="T28" fmla="*/ 84 w 128"/>
              <a:gd name="T29" fmla="*/ 28 h 88"/>
              <a:gd name="T30" fmla="*/ 84 w 128"/>
              <a:gd name="T31" fmla="*/ 42 h 88"/>
              <a:gd name="T32" fmla="*/ 70 w 128"/>
              <a:gd name="T33" fmla="*/ 42 h 88"/>
              <a:gd name="T34" fmla="*/ 75 w 128"/>
              <a:gd name="T35" fmla="*/ 37 h 88"/>
              <a:gd name="T36" fmla="*/ 72 w 128"/>
              <a:gd name="T37" fmla="*/ 36 h 88"/>
              <a:gd name="T38" fmla="*/ 66 w 128"/>
              <a:gd name="T39" fmla="*/ 35 h 88"/>
              <a:gd name="T40" fmla="*/ 60 w 128"/>
              <a:gd name="T41" fmla="*/ 36 h 88"/>
              <a:gd name="T42" fmla="*/ 55 w 128"/>
              <a:gd name="T43" fmla="*/ 39 h 88"/>
              <a:gd name="T44" fmla="*/ 52 w 128"/>
              <a:gd name="T45" fmla="*/ 44 h 88"/>
              <a:gd name="T46" fmla="*/ 51 w 128"/>
              <a:gd name="T47" fmla="*/ 50 h 88"/>
              <a:gd name="T48" fmla="*/ 51 w 128"/>
              <a:gd name="T49" fmla="*/ 54 h 88"/>
              <a:gd name="T50" fmla="*/ 44 w 128"/>
              <a:gd name="T51" fmla="*/ 54 h 88"/>
              <a:gd name="T52" fmla="*/ 44 w 128"/>
              <a:gd name="T53" fmla="*/ 50 h 88"/>
              <a:gd name="T54" fmla="*/ 66 w 128"/>
              <a:gd name="T55" fmla="*/ 73 h 88"/>
              <a:gd name="T56" fmla="*/ 53 w 128"/>
              <a:gd name="T57" fmla="*/ 68 h 88"/>
              <a:gd name="T58" fmla="*/ 49 w 128"/>
              <a:gd name="T59" fmla="*/ 73 h 88"/>
              <a:gd name="T60" fmla="*/ 49 w 128"/>
              <a:gd name="T61" fmla="*/ 59 h 88"/>
              <a:gd name="T62" fmla="*/ 62 w 128"/>
              <a:gd name="T63" fmla="*/ 59 h 88"/>
              <a:gd name="T64" fmla="*/ 58 w 128"/>
              <a:gd name="T65" fmla="*/ 64 h 88"/>
              <a:gd name="T66" fmla="*/ 60 w 128"/>
              <a:gd name="T67" fmla="*/ 65 h 88"/>
              <a:gd name="T68" fmla="*/ 66 w 128"/>
              <a:gd name="T69" fmla="*/ 66 h 88"/>
              <a:gd name="T70" fmla="*/ 72 w 128"/>
              <a:gd name="T71" fmla="*/ 65 h 88"/>
              <a:gd name="T72" fmla="*/ 77 w 128"/>
              <a:gd name="T73" fmla="*/ 61 h 88"/>
              <a:gd name="T74" fmla="*/ 81 w 128"/>
              <a:gd name="T75" fmla="*/ 57 h 88"/>
              <a:gd name="T76" fmla="*/ 82 w 128"/>
              <a:gd name="T77" fmla="*/ 50 h 88"/>
              <a:gd name="T78" fmla="*/ 81 w 128"/>
              <a:gd name="T79" fmla="*/ 47 h 88"/>
              <a:gd name="T80" fmla="*/ 89 w 128"/>
              <a:gd name="T81" fmla="*/ 47 h 88"/>
              <a:gd name="T82" fmla="*/ 89 w 128"/>
              <a:gd name="T83" fmla="*/ 50 h 88"/>
              <a:gd name="T84" fmla="*/ 66 w 128"/>
              <a:gd name="T85" fmla="*/ 7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8" h="88">
                <a:moveTo>
                  <a:pt x="108" y="26"/>
                </a:moveTo>
                <a:cubicBezTo>
                  <a:pt x="104" y="11"/>
                  <a:pt x="91" y="0"/>
                  <a:pt x="75" y="0"/>
                </a:cubicBezTo>
                <a:cubicBezTo>
                  <a:pt x="63" y="0"/>
                  <a:pt x="52" y="6"/>
                  <a:pt x="46" y="15"/>
                </a:cubicBezTo>
                <a:cubicBezTo>
                  <a:pt x="43" y="13"/>
                  <a:pt x="38" y="11"/>
                  <a:pt x="34" y="11"/>
                </a:cubicBezTo>
                <a:cubicBezTo>
                  <a:pt x="24" y="11"/>
                  <a:pt x="15" y="20"/>
                  <a:pt x="15" y="30"/>
                </a:cubicBezTo>
                <a:cubicBezTo>
                  <a:pt x="15" y="32"/>
                  <a:pt x="16" y="34"/>
                  <a:pt x="16" y="35"/>
                </a:cubicBezTo>
                <a:cubicBezTo>
                  <a:pt x="7" y="40"/>
                  <a:pt x="0" y="49"/>
                  <a:pt x="0" y="61"/>
                </a:cubicBezTo>
                <a:cubicBezTo>
                  <a:pt x="0" y="76"/>
                  <a:pt x="12" y="88"/>
                  <a:pt x="27" y="88"/>
                </a:cubicBezTo>
                <a:cubicBezTo>
                  <a:pt x="96" y="88"/>
                  <a:pt x="96" y="88"/>
                  <a:pt x="96" y="88"/>
                </a:cubicBezTo>
                <a:cubicBezTo>
                  <a:pt x="114" y="88"/>
                  <a:pt x="128" y="74"/>
                  <a:pt x="128" y="56"/>
                </a:cubicBezTo>
                <a:cubicBezTo>
                  <a:pt x="128" y="42"/>
                  <a:pt x="120" y="31"/>
                  <a:pt x="108" y="26"/>
                </a:cubicBezTo>
                <a:close/>
                <a:moveTo>
                  <a:pt x="44" y="50"/>
                </a:moveTo>
                <a:cubicBezTo>
                  <a:pt x="44" y="38"/>
                  <a:pt x="54" y="28"/>
                  <a:pt x="66" y="28"/>
                </a:cubicBezTo>
                <a:cubicBezTo>
                  <a:pt x="71" y="28"/>
                  <a:pt x="76" y="30"/>
                  <a:pt x="80" y="32"/>
                </a:cubicBezTo>
                <a:cubicBezTo>
                  <a:pt x="84" y="28"/>
                  <a:pt x="84" y="28"/>
                  <a:pt x="84" y="28"/>
                </a:cubicBezTo>
                <a:cubicBezTo>
                  <a:pt x="84" y="42"/>
                  <a:pt x="84" y="42"/>
                  <a:pt x="84" y="42"/>
                </a:cubicBezTo>
                <a:cubicBezTo>
                  <a:pt x="70" y="42"/>
                  <a:pt x="70" y="42"/>
                  <a:pt x="70" y="42"/>
                </a:cubicBezTo>
                <a:cubicBezTo>
                  <a:pt x="75" y="37"/>
                  <a:pt x="75" y="37"/>
                  <a:pt x="75" y="37"/>
                </a:cubicBezTo>
                <a:cubicBezTo>
                  <a:pt x="74" y="37"/>
                  <a:pt x="73" y="36"/>
                  <a:pt x="72" y="36"/>
                </a:cubicBezTo>
                <a:cubicBezTo>
                  <a:pt x="70" y="35"/>
                  <a:pt x="68" y="35"/>
                  <a:pt x="66" y="35"/>
                </a:cubicBezTo>
                <a:cubicBezTo>
                  <a:pt x="64" y="35"/>
                  <a:pt x="62" y="35"/>
                  <a:pt x="60" y="36"/>
                </a:cubicBezTo>
                <a:cubicBezTo>
                  <a:pt x="58" y="37"/>
                  <a:pt x="57" y="38"/>
                  <a:pt x="55" y="39"/>
                </a:cubicBezTo>
                <a:cubicBezTo>
                  <a:pt x="54" y="41"/>
                  <a:pt x="53" y="43"/>
                  <a:pt x="52" y="44"/>
                </a:cubicBezTo>
                <a:cubicBezTo>
                  <a:pt x="51" y="46"/>
                  <a:pt x="51" y="48"/>
                  <a:pt x="51" y="50"/>
                </a:cubicBezTo>
                <a:cubicBezTo>
                  <a:pt x="51" y="52"/>
                  <a:pt x="51" y="53"/>
                  <a:pt x="51" y="54"/>
                </a:cubicBezTo>
                <a:cubicBezTo>
                  <a:pt x="44" y="54"/>
                  <a:pt x="44" y="54"/>
                  <a:pt x="44" y="54"/>
                </a:cubicBezTo>
                <a:cubicBezTo>
                  <a:pt x="44" y="53"/>
                  <a:pt x="44" y="52"/>
                  <a:pt x="44" y="50"/>
                </a:cubicBezTo>
                <a:close/>
                <a:moveTo>
                  <a:pt x="66" y="73"/>
                </a:moveTo>
                <a:cubicBezTo>
                  <a:pt x="61" y="73"/>
                  <a:pt x="57" y="71"/>
                  <a:pt x="53" y="68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59"/>
                  <a:pt x="49" y="59"/>
                  <a:pt x="49" y="59"/>
                </a:cubicBezTo>
                <a:cubicBezTo>
                  <a:pt x="62" y="59"/>
                  <a:pt x="62" y="59"/>
                  <a:pt x="62" y="59"/>
                </a:cubicBezTo>
                <a:cubicBezTo>
                  <a:pt x="58" y="64"/>
                  <a:pt x="58" y="64"/>
                  <a:pt x="58" y="64"/>
                </a:cubicBezTo>
                <a:cubicBezTo>
                  <a:pt x="59" y="64"/>
                  <a:pt x="59" y="64"/>
                  <a:pt x="60" y="65"/>
                </a:cubicBezTo>
                <a:cubicBezTo>
                  <a:pt x="62" y="66"/>
                  <a:pt x="64" y="66"/>
                  <a:pt x="66" y="66"/>
                </a:cubicBezTo>
                <a:cubicBezTo>
                  <a:pt x="68" y="66"/>
                  <a:pt x="70" y="66"/>
                  <a:pt x="72" y="65"/>
                </a:cubicBezTo>
                <a:cubicBezTo>
                  <a:pt x="74" y="64"/>
                  <a:pt x="76" y="63"/>
                  <a:pt x="77" y="61"/>
                </a:cubicBezTo>
                <a:cubicBezTo>
                  <a:pt x="79" y="60"/>
                  <a:pt x="80" y="58"/>
                  <a:pt x="81" y="57"/>
                </a:cubicBezTo>
                <a:cubicBezTo>
                  <a:pt x="82" y="55"/>
                  <a:pt x="82" y="53"/>
                  <a:pt x="82" y="50"/>
                </a:cubicBezTo>
                <a:cubicBezTo>
                  <a:pt x="82" y="49"/>
                  <a:pt x="82" y="48"/>
                  <a:pt x="81" y="47"/>
                </a:cubicBezTo>
                <a:cubicBezTo>
                  <a:pt x="89" y="47"/>
                  <a:pt x="89" y="47"/>
                  <a:pt x="89" y="47"/>
                </a:cubicBezTo>
                <a:cubicBezTo>
                  <a:pt x="89" y="48"/>
                  <a:pt x="89" y="49"/>
                  <a:pt x="89" y="50"/>
                </a:cubicBezTo>
                <a:cubicBezTo>
                  <a:pt x="89" y="63"/>
                  <a:pt x="79" y="73"/>
                  <a:pt x="66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文本框 27"/>
          <p:cNvSpPr txBox="1"/>
          <p:nvPr/>
        </p:nvSpPr>
        <p:spPr>
          <a:xfrm>
            <a:off x="6630203" y="234392"/>
            <a:ext cx="2393315" cy="714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  <a:sym typeface="+mn-ea"/>
              </a:rPr>
              <a:t>第八章 清洗RDBMS数据实例</a:t>
            </a:r>
            <a:endParaRPr lang="zh-CN" altLang="en-US" sz="1350" dirty="0">
              <a:solidFill>
                <a:prstClr val="white"/>
              </a:solidFill>
            </a:endParaRPr>
          </a:p>
          <a:p>
            <a:endParaRPr lang="zh-CN" altLang="en-US" sz="1350" dirty="0">
              <a:solidFill>
                <a:prstClr val="white"/>
              </a:solidFill>
            </a:endParaRPr>
          </a:p>
          <a:p>
            <a:endParaRPr lang="zh-CN" altLang="en-US" sz="1350" dirty="0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>
            <p:custDataLst>
              <p:tags r:id="rId1"/>
            </p:custDataLst>
          </p:nvPr>
        </p:nvGrpSpPr>
        <p:grpSpPr>
          <a:xfrm>
            <a:off x="648335" y="993775"/>
            <a:ext cx="7369810" cy="4554220"/>
            <a:chOff x="1255892" y="1892789"/>
            <a:chExt cx="5743575" cy="4554855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2427806" y="2073764"/>
              <a:ext cx="4571286" cy="400110"/>
            </a:xfrm>
            <a:prstGeom prst="rect">
              <a:avLst/>
            </a:prstGeom>
          </p:spPr>
          <p:txBody>
            <a:bodyPr wrap="square">
              <a:normAutofit fontScale="95000"/>
            </a:bodyPr>
            <a:lstStyle/>
            <a:p>
              <a:r>
                <a:rPr lang="zh-CN" altLang="en-US" sz="2000" b="1" dirty="0">
                  <a:solidFill>
                    <a:schemeClr val="accent1"/>
                  </a:solidFill>
                  <a:latin typeface="+mj-lt"/>
                  <a:ea typeface="+mj-ea"/>
                  <a:cs typeface="+mj-cs"/>
                  <a:sym typeface="Arial" panose="020B0604020202020204" pitchFamily="34" charset="0"/>
                </a:rPr>
                <a:t>字符加密</a:t>
              </a:r>
              <a:endParaRPr lang="zh-CN" altLang="en-US" sz="2000" b="1" dirty="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>
              <a:off x="2359446" y="1892789"/>
              <a:ext cx="68360" cy="1320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9" name="矩形 8"/>
            <p:cNvSpPr/>
            <p:nvPr>
              <p:custDataLst>
                <p:tags r:id="rId4"/>
              </p:custDataLst>
            </p:nvPr>
          </p:nvSpPr>
          <p:spPr>
            <a:xfrm>
              <a:off x="2428102" y="2584304"/>
              <a:ext cx="4571365" cy="3863340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just" fontAlgn="auto">
                <a:lnSpc>
                  <a:spcPct val="150000"/>
                </a:lnSpc>
              </a:pPr>
              <a:r>
                <a:rPr lang="zh-CN" sz="1600" dirty="0">
                  <a:sym typeface="Arial" panose="020B0604020202020204" pitchFamily="34" charset="0"/>
                </a:rPr>
                <a:t>数据脱敏除了进行加密外，还可用字符代替数据的部分内容。为了更好地说明问题，我们选用teacher_info表中的i_card（身份证号）、phone（电话）、b_card（银行卡号）进行脱敏处理。</a:t>
              </a:r>
              <a:endParaRPr lang="zh-CN" sz="1600" dirty="0">
                <a:sym typeface="Arial" panose="020B0604020202020204" pitchFamily="34" charset="0"/>
              </a:endParaRPr>
            </a:p>
            <a:p>
              <a:pPr algn="just" fontAlgn="auto">
                <a:lnSpc>
                  <a:spcPct val="150000"/>
                </a:lnSpc>
              </a:pPr>
              <a:r>
                <a:rPr lang="zh-CN" sz="1600" dirty="0">
                  <a:sym typeface="Arial" panose="020B0604020202020204" pitchFamily="34" charset="0"/>
                </a:rPr>
                <a:t>脱敏规则如下：身份证号的脱敏规则为用“*”替代月、日；手机号码的脱敏规则为用“*”替代第4～7位内容；银行卡号的脱敏规则为用“*”替代第7～15位的内容，具体操作步骤如下所示：</a:t>
              </a:r>
              <a:endParaRPr lang="zh-CN" sz="1600" dirty="0">
                <a:sym typeface="Arial" panose="020B0604020202020204" pitchFamily="34" charset="0"/>
              </a:endParaRPr>
            </a:p>
          </p:txBody>
        </p:sp>
        <p:cxnSp>
          <p:nvCxnSpPr>
            <p:cNvPr id="10" name="直接连接符 9"/>
            <p:cNvCxnSpPr/>
            <p:nvPr>
              <p:custDataLst>
                <p:tags r:id="rId5"/>
              </p:custDataLst>
            </p:nvPr>
          </p:nvCxnSpPr>
          <p:spPr>
            <a:xfrm>
              <a:off x="2541633" y="247756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本框 10"/>
            <p:cNvSpPr txBox="1"/>
            <p:nvPr>
              <p:custDataLst>
                <p:tags r:id="rId6"/>
              </p:custDataLst>
            </p:nvPr>
          </p:nvSpPr>
          <p:spPr>
            <a:xfrm>
              <a:off x="1255892" y="1911323"/>
              <a:ext cx="1104472" cy="1302266"/>
            </a:xfrm>
            <a:prstGeom prst="rect">
              <a:avLst/>
            </a:prstGeom>
            <a:noFill/>
          </p:spPr>
          <p:txBody>
            <a:bodyPr vert="eaVert" wrap="square" lIns="0" tIns="0" rIns="0" bIns="0" rtlCol="0">
              <a:normAutofit/>
            </a:bodyPr>
            <a:lstStyle/>
            <a:p>
              <a:pPr algn="ctr"/>
              <a:r>
                <a:rPr lang="en-US" altLang="zh-CN" sz="4800" b="1" dirty="0" smtClean="0">
                  <a:solidFill>
                    <a:schemeClr val="accent1"/>
                  </a:solidFill>
                  <a:sym typeface="Arial" panose="020B0604020202020204" pitchFamily="34" charset="0"/>
                </a:rPr>
                <a:t>04</a:t>
              </a:r>
              <a:endParaRPr lang="zh-CN" altLang="en-US" sz="4800" b="1" dirty="0">
                <a:solidFill>
                  <a:schemeClr val="accent1"/>
                </a:solidFill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21" name="任意多边形 20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文本框 6"/>
          <p:cNvSpPr txBox="1"/>
          <p:nvPr/>
        </p:nvSpPr>
        <p:spPr>
          <a:xfrm>
            <a:off x="607500" y="177284"/>
            <a:ext cx="2370455" cy="3225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  <a:sym typeface="+mn-ea"/>
              </a:rPr>
              <a:t>8.3 </a:t>
            </a:r>
            <a:r>
              <a:rPr lang="zh-CN" altLang="en-US" sz="2100" b="1" spc="225" dirty="0" smtClean="0">
                <a:solidFill>
                  <a:prstClr val="white"/>
                </a:solidFill>
                <a:sym typeface="+mn-ea"/>
              </a:rPr>
              <a:t>数据脱敏处理</a:t>
            </a:r>
            <a:endParaRPr lang="zh-CN" altLang="en-US" sz="2100" b="1" spc="225" dirty="0" smtClean="0">
              <a:solidFill>
                <a:prstClr val="white"/>
              </a:solidFill>
              <a:sym typeface="+mn-ea"/>
            </a:endParaRPr>
          </a:p>
        </p:txBody>
      </p:sp>
      <p:sp>
        <p:nvSpPr>
          <p:cNvPr id="29" name="Freeform 142"/>
          <p:cNvSpPr>
            <a:spLocks noEditPoints="1"/>
          </p:cNvSpPr>
          <p:nvPr/>
        </p:nvSpPr>
        <p:spPr bwMode="auto">
          <a:xfrm>
            <a:off x="126487" y="216716"/>
            <a:ext cx="382471" cy="244300"/>
          </a:xfrm>
          <a:custGeom>
            <a:avLst/>
            <a:gdLst>
              <a:gd name="T0" fmla="*/ 108 w 128"/>
              <a:gd name="T1" fmla="*/ 26 h 88"/>
              <a:gd name="T2" fmla="*/ 75 w 128"/>
              <a:gd name="T3" fmla="*/ 0 h 88"/>
              <a:gd name="T4" fmla="*/ 46 w 128"/>
              <a:gd name="T5" fmla="*/ 15 h 88"/>
              <a:gd name="T6" fmla="*/ 34 w 128"/>
              <a:gd name="T7" fmla="*/ 11 h 88"/>
              <a:gd name="T8" fmla="*/ 15 w 128"/>
              <a:gd name="T9" fmla="*/ 30 h 88"/>
              <a:gd name="T10" fmla="*/ 16 w 128"/>
              <a:gd name="T11" fmla="*/ 35 h 88"/>
              <a:gd name="T12" fmla="*/ 0 w 128"/>
              <a:gd name="T13" fmla="*/ 61 h 88"/>
              <a:gd name="T14" fmla="*/ 27 w 128"/>
              <a:gd name="T15" fmla="*/ 88 h 88"/>
              <a:gd name="T16" fmla="*/ 96 w 128"/>
              <a:gd name="T17" fmla="*/ 88 h 88"/>
              <a:gd name="T18" fmla="*/ 128 w 128"/>
              <a:gd name="T19" fmla="*/ 56 h 88"/>
              <a:gd name="T20" fmla="*/ 108 w 128"/>
              <a:gd name="T21" fmla="*/ 26 h 88"/>
              <a:gd name="T22" fmla="*/ 44 w 128"/>
              <a:gd name="T23" fmla="*/ 50 h 88"/>
              <a:gd name="T24" fmla="*/ 66 w 128"/>
              <a:gd name="T25" fmla="*/ 28 h 88"/>
              <a:gd name="T26" fmla="*/ 80 w 128"/>
              <a:gd name="T27" fmla="*/ 32 h 88"/>
              <a:gd name="T28" fmla="*/ 84 w 128"/>
              <a:gd name="T29" fmla="*/ 28 h 88"/>
              <a:gd name="T30" fmla="*/ 84 w 128"/>
              <a:gd name="T31" fmla="*/ 42 h 88"/>
              <a:gd name="T32" fmla="*/ 70 w 128"/>
              <a:gd name="T33" fmla="*/ 42 h 88"/>
              <a:gd name="T34" fmla="*/ 75 w 128"/>
              <a:gd name="T35" fmla="*/ 37 h 88"/>
              <a:gd name="T36" fmla="*/ 72 w 128"/>
              <a:gd name="T37" fmla="*/ 36 h 88"/>
              <a:gd name="T38" fmla="*/ 66 w 128"/>
              <a:gd name="T39" fmla="*/ 35 h 88"/>
              <a:gd name="T40" fmla="*/ 60 w 128"/>
              <a:gd name="T41" fmla="*/ 36 h 88"/>
              <a:gd name="T42" fmla="*/ 55 w 128"/>
              <a:gd name="T43" fmla="*/ 39 h 88"/>
              <a:gd name="T44" fmla="*/ 52 w 128"/>
              <a:gd name="T45" fmla="*/ 44 h 88"/>
              <a:gd name="T46" fmla="*/ 51 w 128"/>
              <a:gd name="T47" fmla="*/ 50 h 88"/>
              <a:gd name="T48" fmla="*/ 51 w 128"/>
              <a:gd name="T49" fmla="*/ 54 h 88"/>
              <a:gd name="T50" fmla="*/ 44 w 128"/>
              <a:gd name="T51" fmla="*/ 54 h 88"/>
              <a:gd name="T52" fmla="*/ 44 w 128"/>
              <a:gd name="T53" fmla="*/ 50 h 88"/>
              <a:gd name="T54" fmla="*/ 66 w 128"/>
              <a:gd name="T55" fmla="*/ 73 h 88"/>
              <a:gd name="T56" fmla="*/ 53 w 128"/>
              <a:gd name="T57" fmla="*/ 68 h 88"/>
              <a:gd name="T58" fmla="*/ 49 w 128"/>
              <a:gd name="T59" fmla="*/ 73 h 88"/>
              <a:gd name="T60" fmla="*/ 49 w 128"/>
              <a:gd name="T61" fmla="*/ 59 h 88"/>
              <a:gd name="T62" fmla="*/ 62 w 128"/>
              <a:gd name="T63" fmla="*/ 59 h 88"/>
              <a:gd name="T64" fmla="*/ 58 w 128"/>
              <a:gd name="T65" fmla="*/ 64 h 88"/>
              <a:gd name="T66" fmla="*/ 60 w 128"/>
              <a:gd name="T67" fmla="*/ 65 h 88"/>
              <a:gd name="T68" fmla="*/ 66 w 128"/>
              <a:gd name="T69" fmla="*/ 66 h 88"/>
              <a:gd name="T70" fmla="*/ 72 w 128"/>
              <a:gd name="T71" fmla="*/ 65 h 88"/>
              <a:gd name="T72" fmla="*/ 77 w 128"/>
              <a:gd name="T73" fmla="*/ 61 h 88"/>
              <a:gd name="T74" fmla="*/ 81 w 128"/>
              <a:gd name="T75" fmla="*/ 57 h 88"/>
              <a:gd name="T76" fmla="*/ 82 w 128"/>
              <a:gd name="T77" fmla="*/ 50 h 88"/>
              <a:gd name="T78" fmla="*/ 81 w 128"/>
              <a:gd name="T79" fmla="*/ 47 h 88"/>
              <a:gd name="T80" fmla="*/ 89 w 128"/>
              <a:gd name="T81" fmla="*/ 47 h 88"/>
              <a:gd name="T82" fmla="*/ 89 w 128"/>
              <a:gd name="T83" fmla="*/ 50 h 88"/>
              <a:gd name="T84" fmla="*/ 66 w 128"/>
              <a:gd name="T85" fmla="*/ 7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8" h="88">
                <a:moveTo>
                  <a:pt x="108" y="26"/>
                </a:moveTo>
                <a:cubicBezTo>
                  <a:pt x="104" y="11"/>
                  <a:pt x="91" y="0"/>
                  <a:pt x="75" y="0"/>
                </a:cubicBezTo>
                <a:cubicBezTo>
                  <a:pt x="63" y="0"/>
                  <a:pt x="52" y="6"/>
                  <a:pt x="46" y="15"/>
                </a:cubicBezTo>
                <a:cubicBezTo>
                  <a:pt x="43" y="13"/>
                  <a:pt x="38" y="11"/>
                  <a:pt x="34" y="11"/>
                </a:cubicBezTo>
                <a:cubicBezTo>
                  <a:pt x="24" y="11"/>
                  <a:pt x="15" y="20"/>
                  <a:pt x="15" y="30"/>
                </a:cubicBezTo>
                <a:cubicBezTo>
                  <a:pt x="15" y="32"/>
                  <a:pt x="16" y="34"/>
                  <a:pt x="16" y="35"/>
                </a:cubicBezTo>
                <a:cubicBezTo>
                  <a:pt x="7" y="40"/>
                  <a:pt x="0" y="49"/>
                  <a:pt x="0" y="61"/>
                </a:cubicBezTo>
                <a:cubicBezTo>
                  <a:pt x="0" y="76"/>
                  <a:pt x="12" y="88"/>
                  <a:pt x="27" y="88"/>
                </a:cubicBezTo>
                <a:cubicBezTo>
                  <a:pt x="96" y="88"/>
                  <a:pt x="96" y="88"/>
                  <a:pt x="96" y="88"/>
                </a:cubicBezTo>
                <a:cubicBezTo>
                  <a:pt x="114" y="88"/>
                  <a:pt x="128" y="74"/>
                  <a:pt x="128" y="56"/>
                </a:cubicBezTo>
                <a:cubicBezTo>
                  <a:pt x="128" y="42"/>
                  <a:pt x="120" y="31"/>
                  <a:pt x="108" y="26"/>
                </a:cubicBezTo>
                <a:close/>
                <a:moveTo>
                  <a:pt x="44" y="50"/>
                </a:moveTo>
                <a:cubicBezTo>
                  <a:pt x="44" y="38"/>
                  <a:pt x="54" y="28"/>
                  <a:pt x="66" y="28"/>
                </a:cubicBezTo>
                <a:cubicBezTo>
                  <a:pt x="71" y="28"/>
                  <a:pt x="76" y="30"/>
                  <a:pt x="80" y="32"/>
                </a:cubicBezTo>
                <a:cubicBezTo>
                  <a:pt x="84" y="28"/>
                  <a:pt x="84" y="28"/>
                  <a:pt x="84" y="28"/>
                </a:cubicBezTo>
                <a:cubicBezTo>
                  <a:pt x="84" y="42"/>
                  <a:pt x="84" y="42"/>
                  <a:pt x="84" y="42"/>
                </a:cubicBezTo>
                <a:cubicBezTo>
                  <a:pt x="70" y="42"/>
                  <a:pt x="70" y="42"/>
                  <a:pt x="70" y="42"/>
                </a:cubicBezTo>
                <a:cubicBezTo>
                  <a:pt x="75" y="37"/>
                  <a:pt x="75" y="37"/>
                  <a:pt x="75" y="37"/>
                </a:cubicBezTo>
                <a:cubicBezTo>
                  <a:pt x="74" y="37"/>
                  <a:pt x="73" y="36"/>
                  <a:pt x="72" y="36"/>
                </a:cubicBezTo>
                <a:cubicBezTo>
                  <a:pt x="70" y="35"/>
                  <a:pt x="68" y="35"/>
                  <a:pt x="66" y="35"/>
                </a:cubicBezTo>
                <a:cubicBezTo>
                  <a:pt x="64" y="35"/>
                  <a:pt x="62" y="35"/>
                  <a:pt x="60" y="36"/>
                </a:cubicBezTo>
                <a:cubicBezTo>
                  <a:pt x="58" y="37"/>
                  <a:pt x="57" y="38"/>
                  <a:pt x="55" y="39"/>
                </a:cubicBezTo>
                <a:cubicBezTo>
                  <a:pt x="54" y="41"/>
                  <a:pt x="53" y="43"/>
                  <a:pt x="52" y="44"/>
                </a:cubicBezTo>
                <a:cubicBezTo>
                  <a:pt x="51" y="46"/>
                  <a:pt x="51" y="48"/>
                  <a:pt x="51" y="50"/>
                </a:cubicBezTo>
                <a:cubicBezTo>
                  <a:pt x="51" y="52"/>
                  <a:pt x="51" y="53"/>
                  <a:pt x="51" y="54"/>
                </a:cubicBezTo>
                <a:cubicBezTo>
                  <a:pt x="44" y="54"/>
                  <a:pt x="44" y="54"/>
                  <a:pt x="44" y="54"/>
                </a:cubicBezTo>
                <a:cubicBezTo>
                  <a:pt x="44" y="53"/>
                  <a:pt x="44" y="52"/>
                  <a:pt x="44" y="50"/>
                </a:cubicBezTo>
                <a:close/>
                <a:moveTo>
                  <a:pt x="66" y="73"/>
                </a:moveTo>
                <a:cubicBezTo>
                  <a:pt x="61" y="73"/>
                  <a:pt x="57" y="71"/>
                  <a:pt x="53" y="68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59"/>
                  <a:pt x="49" y="59"/>
                  <a:pt x="49" y="59"/>
                </a:cubicBezTo>
                <a:cubicBezTo>
                  <a:pt x="62" y="59"/>
                  <a:pt x="62" y="59"/>
                  <a:pt x="62" y="59"/>
                </a:cubicBezTo>
                <a:cubicBezTo>
                  <a:pt x="58" y="64"/>
                  <a:pt x="58" y="64"/>
                  <a:pt x="58" y="64"/>
                </a:cubicBezTo>
                <a:cubicBezTo>
                  <a:pt x="59" y="64"/>
                  <a:pt x="59" y="64"/>
                  <a:pt x="60" y="65"/>
                </a:cubicBezTo>
                <a:cubicBezTo>
                  <a:pt x="62" y="66"/>
                  <a:pt x="64" y="66"/>
                  <a:pt x="66" y="66"/>
                </a:cubicBezTo>
                <a:cubicBezTo>
                  <a:pt x="68" y="66"/>
                  <a:pt x="70" y="66"/>
                  <a:pt x="72" y="65"/>
                </a:cubicBezTo>
                <a:cubicBezTo>
                  <a:pt x="74" y="64"/>
                  <a:pt x="76" y="63"/>
                  <a:pt x="77" y="61"/>
                </a:cubicBezTo>
                <a:cubicBezTo>
                  <a:pt x="79" y="60"/>
                  <a:pt x="80" y="58"/>
                  <a:pt x="81" y="57"/>
                </a:cubicBezTo>
                <a:cubicBezTo>
                  <a:pt x="82" y="55"/>
                  <a:pt x="82" y="53"/>
                  <a:pt x="82" y="50"/>
                </a:cubicBezTo>
                <a:cubicBezTo>
                  <a:pt x="82" y="49"/>
                  <a:pt x="82" y="48"/>
                  <a:pt x="81" y="47"/>
                </a:cubicBezTo>
                <a:cubicBezTo>
                  <a:pt x="89" y="47"/>
                  <a:pt x="89" y="47"/>
                  <a:pt x="89" y="47"/>
                </a:cubicBezTo>
                <a:cubicBezTo>
                  <a:pt x="89" y="48"/>
                  <a:pt x="89" y="49"/>
                  <a:pt x="89" y="50"/>
                </a:cubicBezTo>
                <a:cubicBezTo>
                  <a:pt x="89" y="63"/>
                  <a:pt x="79" y="73"/>
                  <a:pt x="66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文本框 27"/>
          <p:cNvSpPr txBox="1"/>
          <p:nvPr/>
        </p:nvSpPr>
        <p:spPr>
          <a:xfrm>
            <a:off x="6630203" y="234392"/>
            <a:ext cx="2393315" cy="714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  <a:sym typeface="+mn-ea"/>
              </a:rPr>
              <a:t>第八章 清洗RDBMS数据实例</a:t>
            </a:r>
            <a:endParaRPr lang="zh-CN" altLang="en-US" sz="1350" dirty="0">
              <a:solidFill>
                <a:prstClr val="white"/>
              </a:solidFill>
            </a:endParaRPr>
          </a:p>
          <a:p>
            <a:endParaRPr lang="zh-CN" altLang="en-US" sz="1350" dirty="0">
              <a:solidFill>
                <a:prstClr val="white"/>
              </a:solidFill>
            </a:endParaRPr>
          </a:p>
          <a:p>
            <a:endParaRPr lang="zh-CN" altLang="en-US" sz="1350" dirty="0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>
            <p:custDataLst>
              <p:tags r:id="rId1"/>
            </p:custDataLst>
          </p:nvPr>
        </p:nvGrpSpPr>
        <p:grpSpPr>
          <a:xfrm>
            <a:off x="648335" y="993775"/>
            <a:ext cx="7369810" cy="4554220"/>
            <a:chOff x="1255892" y="1892789"/>
            <a:chExt cx="5743575" cy="4554855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2427806" y="2073764"/>
              <a:ext cx="4571286" cy="400110"/>
            </a:xfrm>
            <a:prstGeom prst="rect">
              <a:avLst/>
            </a:prstGeom>
          </p:spPr>
          <p:txBody>
            <a:bodyPr wrap="square">
              <a:normAutofit fontScale="95000"/>
            </a:bodyPr>
            <a:lstStyle/>
            <a:p>
              <a:r>
                <a:rPr lang="zh-CN" altLang="en-US" sz="2000" b="1" dirty="0">
                  <a:solidFill>
                    <a:schemeClr val="accent1"/>
                  </a:solidFill>
                  <a:latin typeface="+mj-lt"/>
                  <a:ea typeface="+mj-ea"/>
                  <a:cs typeface="+mj-cs"/>
                  <a:sym typeface="Arial" panose="020B0604020202020204" pitchFamily="34" charset="0"/>
                </a:rPr>
                <a:t>字符加密</a:t>
              </a:r>
              <a:endParaRPr lang="zh-CN" altLang="en-US" sz="2000" b="1" dirty="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>
              <a:off x="2359446" y="1892789"/>
              <a:ext cx="68360" cy="1320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9" name="矩形 8"/>
            <p:cNvSpPr/>
            <p:nvPr>
              <p:custDataLst>
                <p:tags r:id="rId4"/>
              </p:custDataLst>
            </p:nvPr>
          </p:nvSpPr>
          <p:spPr>
            <a:xfrm>
              <a:off x="2428102" y="2584304"/>
              <a:ext cx="4571365" cy="3863340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just" fontAlgn="auto">
                <a:lnSpc>
                  <a:spcPct val="150000"/>
                </a:lnSpc>
              </a:pPr>
              <a:r>
                <a:rPr lang="en-US" altLang="zh-CN" sz="1600" dirty="0">
                  <a:sym typeface="Arial" panose="020B0604020202020204" pitchFamily="34" charset="0"/>
                </a:rPr>
                <a:t>   </a:t>
              </a:r>
              <a:endParaRPr lang="zh-CN" sz="1600" dirty="0">
                <a:sym typeface="Arial" panose="020B0604020202020204" pitchFamily="34" charset="0"/>
              </a:endParaRPr>
            </a:p>
            <a:p>
              <a:pPr algn="just" fontAlgn="auto">
                <a:lnSpc>
                  <a:spcPct val="150000"/>
                </a:lnSpc>
              </a:pPr>
              <a:endParaRPr lang="zh-CN" sz="1600" dirty="0">
                <a:sym typeface="Arial" panose="020B0604020202020204" pitchFamily="34" charset="0"/>
              </a:endParaRPr>
            </a:p>
          </p:txBody>
        </p:sp>
        <p:cxnSp>
          <p:nvCxnSpPr>
            <p:cNvPr id="10" name="直接连接符 9"/>
            <p:cNvCxnSpPr/>
            <p:nvPr>
              <p:custDataLst>
                <p:tags r:id="rId5"/>
              </p:custDataLst>
            </p:nvPr>
          </p:nvCxnSpPr>
          <p:spPr>
            <a:xfrm>
              <a:off x="2541633" y="247756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本框 10"/>
            <p:cNvSpPr txBox="1"/>
            <p:nvPr>
              <p:custDataLst>
                <p:tags r:id="rId6"/>
              </p:custDataLst>
            </p:nvPr>
          </p:nvSpPr>
          <p:spPr>
            <a:xfrm>
              <a:off x="1255892" y="1911323"/>
              <a:ext cx="1104472" cy="1302266"/>
            </a:xfrm>
            <a:prstGeom prst="rect">
              <a:avLst/>
            </a:prstGeom>
            <a:noFill/>
          </p:spPr>
          <p:txBody>
            <a:bodyPr vert="eaVert" wrap="square" lIns="0" tIns="0" rIns="0" bIns="0" rtlCol="0">
              <a:normAutofit/>
            </a:bodyPr>
            <a:lstStyle/>
            <a:p>
              <a:pPr algn="ctr"/>
              <a:r>
                <a:rPr lang="en-US" altLang="zh-CN" sz="4800" b="1" dirty="0" smtClean="0">
                  <a:solidFill>
                    <a:schemeClr val="accent1"/>
                  </a:solidFill>
                  <a:sym typeface="Arial" panose="020B0604020202020204" pitchFamily="34" charset="0"/>
                </a:rPr>
                <a:t>05</a:t>
              </a:r>
              <a:endParaRPr lang="zh-CN" altLang="en-US" sz="4800" b="1" dirty="0">
                <a:solidFill>
                  <a:schemeClr val="accent1"/>
                </a:solidFill>
                <a:sym typeface="Arial" panose="020B0604020202020204" pitchFamily="34" charset="0"/>
              </a:endParaRPr>
            </a:p>
          </p:txBody>
        </p:sp>
      </p:grpSp>
      <p:graphicFrame>
        <p:nvGraphicFramePr>
          <p:cNvPr id="2" name="图示 1"/>
          <p:cNvGraphicFramePr/>
          <p:nvPr/>
        </p:nvGraphicFramePr>
        <p:xfrm>
          <a:off x="1589405" y="2471420"/>
          <a:ext cx="7093585" cy="2936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3283585" y="2835910"/>
            <a:ext cx="51758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>
                <a:sym typeface="+mn-ea"/>
              </a:rPr>
              <a:t>建立表输入，确立输入流</a:t>
            </a:r>
            <a:endParaRPr lang="zh-CN" altLang="en-US" sz="1400"/>
          </a:p>
        </p:txBody>
      </p:sp>
      <p:sp>
        <p:nvSpPr>
          <p:cNvPr id="5" name="文本框 4"/>
          <p:cNvSpPr txBox="1"/>
          <p:nvPr/>
        </p:nvSpPr>
        <p:spPr>
          <a:xfrm>
            <a:off x="3284220" y="3539490"/>
            <a:ext cx="517525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400">
                <a:sym typeface="+mn-ea"/>
              </a:rPr>
              <a:t>建立“表输入”“字符串替换”“插入/更新”之间的连接</a:t>
            </a:r>
            <a:endParaRPr lang="zh-CN" altLang="en-US" sz="1400"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282950" y="4189730"/>
            <a:ext cx="51765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/>
              <a:t>设置“字符串替换”，并在</a:t>
            </a:r>
            <a:r>
              <a:rPr lang="en-US" altLang="zh-CN" sz="1400"/>
              <a:t>“</a:t>
            </a:r>
            <a:r>
              <a:rPr lang="zh-CN" altLang="en-US" sz="1400"/>
              <a:t>使用</a:t>
            </a:r>
            <a:r>
              <a:rPr lang="en-US" altLang="zh-CN" sz="1400"/>
              <a:t>...”</a:t>
            </a:r>
            <a:r>
              <a:rPr lang="zh-CN" altLang="en-US" sz="1400"/>
              <a:t>替换一栏参照上述脱敏规则进行填写</a:t>
            </a:r>
            <a:endParaRPr lang="zh-CN" altLang="en-US" sz="1400"/>
          </a:p>
        </p:txBody>
      </p:sp>
      <p:sp>
        <p:nvSpPr>
          <p:cNvPr id="12" name="文本框 11"/>
          <p:cNvSpPr txBox="1"/>
          <p:nvPr/>
        </p:nvSpPr>
        <p:spPr>
          <a:xfrm>
            <a:off x="3284220" y="4979670"/>
            <a:ext cx="407479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/>
              <a:t>设置插入</a:t>
            </a:r>
            <a:r>
              <a:rPr lang="en-US" altLang="zh-CN" sz="1400"/>
              <a:t>/</a:t>
            </a:r>
            <a:r>
              <a:rPr lang="zh-CN" altLang="en-US" sz="1400"/>
              <a:t>更新，并运行转换</a:t>
            </a:r>
            <a:endParaRPr lang="zh-CN" altLang="en-US" sz="1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1962785" cy="41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8.1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准备工作</a:t>
            </a:r>
            <a:endParaRPr lang="zh-CN" altLang="en-US" sz="2100" b="1" spc="225" dirty="0" smtClean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630203" y="234392"/>
            <a:ext cx="2393315" cy="299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350" dirty="0" smtClean="0">
                <a:solidFill>
                  <a:prstClr val="white"/>
                </a:solidFill>
              </a:rPr>
              <a:t>第八章 清洗RDBMS数据实例</a:t>
            </a:r>
            <a:endParaRPr lang="zh-CN" altLang="en-US" sz="1350" dirty="0" smtClean="0">
              <a:solidFill>
                <a:prstClr val="white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90113" y="1382945"/>
            <a:ext cx="7621400" cy="73427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prstClr val="white"/>
                </a:solidFill>
              </a:rPr>
              <a:t>本次使用的数据集来源于某校排课数据文件，文件类型为xls，数据集特点如下：</a:t>
            </a:r>
            <a:endParaRPr lang="zh-CN" altLang="en-US" sz="1600" dirty="0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52232" y="889323"/>
            <a:ext cx="2339975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1600" b="1" dirty="0">
                <a:solidFill>
                  <a:srgbClr val="3D89BC"/>
                </a:solidFill>
              </a:rPr>
              <a:t>1</a:t>
            </a:r>
            <a:r>
              <a:rPr lang="zh-CN" altLang="zh-CN" sz="1600" b="1" dirty="0">
                <a:solidFill>
                  <a:srgbClr val="3D89BC"/>
                </a:solidFill>
              </a:rPr>
              <a:t>．准备待清洗的数据集</a:t>
            </a:r>
            <a:endParaRPr lang="zh-CN" altLang="zh-CN" sz="1600" b="1" dirty="0">
              <a:solidFill>
                <a:srgbClr val="3D89BC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413009" y="3396563"/>
            <a:ext cx="7105396" cy="43751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700"/>
              </a:lnSpc>
            </a:pPr>
            <a:r>
              <a:rPr lang="zh-CN" altLang="en-US" sz="1600">
                <a:sym typeface="+mn-ea"/>
              </a:rPr>
              <a:t>某些字段内容存在缺失值，某些字段内容出现格式错误或逻辑错误</a:t>
            </a:r>
            <a:endParaRPr lang="zh-CN" altLang="en-US" sz="1600">
              <a:sym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41448" y="2345645"/>
            <a:ext cx="806524" cy="75767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smtClean="0">
                <a:latin typeface="Impact" panose="020B0806030902050204" pitchFamily="34" charset="0"/>
              </a:rPr>
              <a:t>1</a:t>
            </a:r>
            <a:endParaRPr lang="zh-CN" altLang="en-US" sz="2400">
              <a:latin typeface="Impact" panose="020B080603090205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41448" y="3235511"/>
            <a:ext cx="806524" cy="75767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smtClean="0">
                <a:latin typeface="Impact" panose="020B0806030902050204" pitchFamily="34" charset="0"/>
              </a:rPr>
              <a:t>2</a:t>
            </a:r>
            <a:endParaRPr lang="zh-CN" altLang="en-US" sz="2400">
              <a:latin typeface="Impact" panose="020B080603090205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413644" y="2345645"/>
            <a:ext cx="7105396" cy="75767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latin typeface="Impact" panose="020B080603090205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413644" y="3235510"/>
            <a:ext cx="7105396" cy="75767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latin typeface="Impact" panose="020B080603090205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494289" y="2506928"/>
            <a:ext cx="7105396" cy="43751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700"/>
              </a:lnSpc>
            </a:pPr>
            <a:r>
              <a:rPr lang="zh-CN" altLang="en-US" sz="1600">
                <a:sym typeface="+mn-ea"/>
              </a:rPr>
              <a:t>数据集一共包含30个字段</a:t>
            </a:r>
            <a:endParaRPr lang="en-US" altLang="zh-CN" sz="1600">
              <a:sym typeface="+mn-ea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41448" y="4154991"/>
            <a:ext cx="806524" cy="75767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smtClean="0">
                <a:latin typeface="Impact" panose="020B0806030902050204" pitchFamily="34" charset="0"/>
              </a:rPr>
              <a:t>2</a:t>
            </a:r>
            <a:endParaRPr lang="zh-CN" altLang="en-US" sz="2400">
              <a:latin typeface="Impact" panose="020B080603090205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413644" y="4154990"/>
            <a:ext cx="7105396" cy="75767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latin typeface="Impact" panose="020B0806030902050204" pitchFamily="34" charset="0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1413510" y="4314825"/>
            <a:ext cx="2214880" cy="43751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ts val="2700"/>
              </a:lnSpc>
            </a:pPr>
            <a:r>
              <a:rPr lang="zh-CN" altLang="en-US" sz="1600"/>
              <a:t>教师信息表作为辅助表</a:t>
            </a:r>
            <a:endParaRPr lang="zh-CN" alt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/>
        </p:nvGrpSpPr>
        <p:grpSpPr>
          <a:xfrm>
            <a:off x="1754534" y="3482079"/>
            <a:ext cx="5693399" cy="424800"/>
            <a:chOff x="1807265" y="3400693"/>
            <a:chExt cx="5693399" cy="424800"/>
          </a:xfrm>
        </p:grpSpPr>
        <p:sp>
          <p:nvSpPr>
            <p:cNvPr id="52" name="圆角矩形 51"/>
            <p:cNvSpPr/>
            <p:nvPr/>
          </p:nvSpPr>
          <p:spPr>
            <a:xfrm>
              <a:off x="1807265" y="3400693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60" name="矩形 59"/>
            <p:cNvSpPr/>
            <p:nvPr/>
          </p:nvSpPr>
          <p:spPr>
            <a:xfrm>
              <a:off x="1881814" y="3411473"/>
              <a:ext cx="2712085" cy="414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8.3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数据脱敏处理</a:t>
              </a:r>
              <a:endParaRPr lang="zh-CN" altLang="en-US" sz="2100" spc="22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1754534" y="4163833"/>
            <a:ext cx="5693399" cy="414020"/>
            <a:chOff x="1807265" y="2462595"/>
            <a:chExt cx="5693399" cy="414020"/>
          </a:xfrm>
        </p:grpSpPr>
        <p:sp>
          <p:nvSpPr>
            <p:cNvPr id="45" name="圆角矩形 44"/>
            <p:cNvSpPr/>
            <p:nvPr/>
          </p:nvSpPr>
          <p:spPr>
            <a:xfrm>
              <a:off x="1807265" y="2478527"/>
              <a:ext cx="5693399" cy="394154"/>
            </a:xfrm>
            <a:prstGeom prst="roundRect">
              <a:avLst>
                <a:gd name="adj" fmla="val 20658"/>
              </a:avLst>
            </a:prstGeom>
            <a:solidFill>
              <a:srgbClr val="3D89BC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6" name="矩形 45"/>
            <p:cNvSpPr/>
            <p:nvPr/>
          </p:nvSpPr>
          <p:spPr>
            <a:xfrm>
              <a:off x="1883286" y="2462595"/>
              <a:ext cx="773430" cy="414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100" spc="2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习题</a:t>
              </a:r>
              <a:endParaRPr lang="zh-CN" altLang="en-US" sz="2100" spc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1754534" y="2780267"/>
            <a:ext cx="5693399" cy="424800"/>
            <a:chOff x="1807265" y="3400693"/>
            <a:chExt cx="5693399" cy="424800"/>
          </a:xfrm>
        </p:grpSpPr>
        <p:sp>
          <p:nvSpPr>
            <p:cNvPr id="48" name="圆角矩形 47"/>
            <p:cNvSpPr/>
            <p:nvPr/>
          </p:nvSpPr>
          <p:spPr>
            <a:xfrm>
              <a:off x="1807265" y="3400693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9" name="矩形 48"/>
            <p:cNvSpPr/>
            <p:nvPr/>
          </p:nvSpPr>
          <p:spPr>
            <a:xfrm>
              <a:off x="1881814" y="3411473"/>
              <a:ext cx="3007360" cy="414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8.2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数据库数据清洗</a:t>
              </a:r>
              <a:endParaRPr lang="zh-CN" altLang="en-US" sz="2100" spc="22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1754534" y="2064479"/>
            <a:ext cx="5693399" cy="424801"/>
            <a:chOff x="1807265" y="3866296"/>
            <a:chExt cx="5693399" cy="424801"/>
          </a:xfrm>
        </p:grpSpPr>
        <p:sp>
          <p:nvSpPr>
            <p:cNvPr id="56" name="圆角矩形 55"/>
            <p:cNvSpPr/>
            <p:nvPr/>
          </p:nvSpPr>
          <p:spPr>
            <a:xfrm>
              <a:off x="1807265" y="3866296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7" name="矩形 56"/>
            <p:cNvSpPr/>
            <p:nvPr/>
          </p:nvSpPr>
          <p:spPr>
            <a:xfrm>
              <a:off x="1881814" y="3877077"/>
              <a:ext cx="2121535" cy="414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8.1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准备工作</a:t>
              </a:r>
              <a:endParaRPr lang="zh-CN" altLang="en-US" sz="2100" spc="22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690257" y="854039"/>
            <a:ext cx="7832784" cy="781050"/>
            <a:chOff x="2788580" y="1152524"/>
            <a:chExt cx="3730770" cy="781050"/>
          </a:xfrm>
        </p:grpSpPr>
        <p:grpSp>
          <p:nvGrpSpPr>
            <p:cNvPr id="6" name="组合 5"/>
            <p:cNvGrpSpPr/>
            <p:nvPr/>
          </p:nvGrpSpPr>
          <p:grpSpPr>
            <a:xfrm>
              <a:off x="2788580" y="1152524"/>
              <a:ext cx="3730770" cy="781050"/>
              <a:chOff x="3725790" y="847725"/>
              <a:chExt cx="3730770" cy="781050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3725790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2" name="任意多边形 11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" name="直角三角形 12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" name="组合 7"/>
              <p:cNvGrpSpPr/>
              <p:nvPr/>
            </p:nvGrpSpPr>
            <p:grpSpPr>
              <a:xfrm flipH="1">
                <a:off x="6829425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0" name="任意多边形 9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直角三角形 10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9" name="矩形 8"/>
              <p:cNvSpPr/>
              <p:nvPr/>
            </p:nvSpPr>
            <p:spPr>
              <a:xfrm>
                <a:off x="4181475" y="847725"/>
                <a:ext cx="2819400" cy="609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文本框 14"/>
            <p:cNvSpPr txBox="1"/>
            <p:nvPr/>
          </p:nvSpPr>
          <p:spPr>
            <a:xfrm>
              <a:off x="3377005" y="1169836"/>
              <a:ext cx="2389973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accent4"/>
                  </a:solidFill>
                </a:rPr>
                <a:t>第八</a:t>
              </a:r>
              <a:r>
                <a:rPr lang="zh-CN" altLang="en-US" sz="2800" dirty="0" smtClean="0">
                  <a:solidFill>
                    <a:schemeClr val="accent4"/>
                  </a:solidFill>
                </a:rPr>
                <a:t>章　清洗RDBMS数据实例</a:t>
              </a:r>
              <a:endParaRPr lang="zh-CN" altLang="en-US" sz="2800" dirty="0" smtClean="0">
                <a:solidFill>
                  <a:schemeClr val="accent4"/>
                </a:solidFill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-7143" y="-9147"/>
            <a:ext cx="9158090" cy="3821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929" y="38314"/>
            <a:ext cx="23596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350" dirty="0" smtClean="0">
                <a:solidFill>
                  <a:schemeClr val="bg1"/>
                </a:solidFill>
              </a:rPr>
              <a:t> </a:t>
            </a:r>
            <a:endParaRPr lang="zh-CN" altLang="en-US" sz="1350" dirty="0">
              <a:solidFill>
                <a:schemeClr val="bg1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7929" y="38314"/>
            <a:ext cx="243528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350" dirty="0" smtClean="0">
                <a:solidFill>
                  <a:schemeClr val="bg1"/>
                </a:solidFill>
              </a:rPr>
              <a:t>大数据应用人才培养系列教材</a:t>
            </a:r>
            <a:endParaRPr lang="zh-CN" altLang="en-US" sz="135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矩形 645"/>
          <p:cNvSpPr/>
          <p:nvPr/>
        </p:nvSpPr>
        <p:spPr>
          <a:xfrm>
            <a:off x="-14288" y="-22224"/>
            <a:ext cx="9169004" cy="688022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pic>
        <p:nvPicPr>
          <p:cNvPr id="678" name="图片 677"/>
          <p:cNvPicPr>
            <a:picLocks noChangeAspect="1"/>
          </p:cNvPicPr>
          <p:nvPr/>
        </p:nvPicPr>
        <p:blipFill rotWithShape="1">
          <a:blip r:embed="rId1"/>
          <a:srcRect l="19090" t="21720" r="16280" b="22029"/>
          <a:stretch>
            <a:fillRect/>
          </a:stretch>
        </p:blipFill>
        <p:spPr>
          <a:xfrm>
            <a:off x="-38100" y="-22225"/>
            <a:ext cx="9201150" cy="682942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64073" y="2252178"/>
            <a:ext cx="7961879" cy="3969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100" spc="225" dirty="0" smtClean="0">
                <a:solidFill>
                  <a:prstClr val="white"/>
                </a:solidFill>
              </a:rPr>
              <a:t>1</a:t>
            </a:r>
            <a:r>
              <a:rPr lang="zh-CN" altLang="zh-CN" sz="2100" spc="225" dirty="0">
                <a:solidFill>
                  <a:prstClr val="white"/>
                </a:solidFill>
              </a:rPr>
              <a:t>．练习使用Kettle软件对数据库缺失值进行清洗。</a:t>
            </a:r>
            <a:endParaRPr lang="zh-CN" altLang="zh-CN" sz="2100" spc="225" dirty="0">
              <a:solidFill>
                <a:prstClr val="white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100" spc="225" dirty="0">
                <a:solidFill>
                  <a:prstClr val="white"/>
                </a:solidFill>
              </a:rPr>
              <a:t>2</a:t>
            </a:r>
            <a:r>
              <a:rPr lang="zh-CN" altLang="zh-CN" sz="2100" spc="225" dirty="0">
                <a:solidFill>
                  <a:prstClr val="white"/>
                </a:solidFill>
              </a:rPr>
              <a:t>．练习使用Kettle软件对数据库格式错误内容进行清洗。</a:t>
            </a:r>
            <a:endParaRPr lang="zh-CN" altLang="zh-CN" sz="2100" spc="225" dirty="0">
              <a:solidFill>
                <a:prstClr val="white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100" spc="225" dirty="0">
                <a:solidFill>
                  <a:prstClr val="white"/>
                </a:solidFill>
              </a:rPr>
              <a:t>3</a:t>
            </a:r>
            <a:r>
              <a:rPr lang="zh-CN" altLang="zh-CN" sz="2100" spc="225" dirty="0">
                <a:solidFill>
                  <a:prstClr val="white"/>
                </a:solidFill>
              </a:rPr>
              <a:t>．练习使用Kettle软件对数据库中逻辑错误的数据进行清洗。</a:t>
            </a:r>
            <a:endParaRPr lang="zh-CN" altLang="zh-CN" sz="2100" spc="225" dirty="0">
              <a:solidFill>
                <a:prstClr val="white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100" spc="225" dirty="0">
                <a:solidFill>
                  <a:prstClr val="white"/>
                </a:solidFill>
              </a:rPr>
              <a:t>4</a:t>
            </a:r>
            <a:r>
              <a:rPr lang="zh-CN" altLang="zh-CN" sz="2100" spc="225" dirty="0">
                <a:solidFill>
                  <a:prstClr val="white"/>
                </a:solidFill>
              </a:rPr>
              <a:t>．练习使用Kettle软件删除数据库中的非需求数据。</a:t>
            </a:r>
            <a:endParaRPr lang="zh-CN" altLang="zh-CN" sz="2100" spc="225" dirty="0">
              <a:solidFill>
                <a:prstClr val="white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100" spc="225" dirty="0">
                <a:solidFill>
                  <a:prstClr val="white"/>
                </a:solidFill>
              </a:rPr>
              <a:t>5</a:t>
            </a:r>
            <a:r>
              <a:rPr lang="zh-CN" altLang="zh-CN" sz="2100" spc="225" dirty="0">
                <a:solidFill>
                  <a:prstClr val="white"/>
                </a:solidFill>
              </a:rPr>
              <a:t>．大数据预处理的方法有哪些？</a:t>
            </a:r>
            <a:endParaRPr lang="zh-CN" altLang="zh-CN" sz="2100" spc="225" dirty="0">
              <a:solidFill>
                <a:prstClr val="white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100" spc="225" dirty="0">
                <a:solidFill>
                  <a:prstClr val="white"/>
                </a:solidFill>
              </a:rPr>
              <a:t>6</a:t>
            </a:r>
            <a:r>
              <a:rPr lang="zh-CN" altLang="zh-CN" sz="2100" spc="225" dirty="0">
                <a:solidFill>
                  <a:prstClr val="white"/>
                </a:solidFill>
              </a:rPr>
              <a:t>．练习使用Kettle软件对数据库中的敏感数据进行脱敏处理，包括加密以及特殊字符替换两种方法。</a:t>
            </a:r>
            <a:endParaRPr lang="zh-CN" altLang="zh-CN" sz="2100" spc="225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564072" y="1012685"/>
            <a:ext cx="1569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96C527"/>
                </a:solidFill>
              </a:rPr>
              <a:t>习题：</a:t>
            </a:r>
            <a:endParaRPr lang="zh-CN" altLang="en-US" sz="3600" b="1" dirty="0">
              <a:solidFill>
                <a:srgbClr val="96C527"/>
              </a:solidFill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564073" y="1615012"/>
            <a:ext cx="1523494" cy="0"/>
          </a:xfrm>
          <a:prstGeom prst="line">
            <a:avLst/>
          </a:prstGeom>
          <a:ln>
            <a:solidFill>
              <a:srgbClr val="96C5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564073" y="1697007"/>
            <a:ext cx="95147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:\DeepRack\deepracklogin.jpg">
            <a:hlinkClick r:id="rId1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762" y="1447800"/>
            <a:ext cx="3911598" cy="220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360data\重要数据\我的文档\Tencent Files\532017450\FileRecv\首页-终止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19" y="1447800"/>
            <a:ext cx="3911598" cy="220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91222" y="681335"/>
            <a:ext cx="34547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AIRack</a:t>
            </a:r>
            <a:r>
              <a:rPr lang="zh-CN" altLang="zh-CN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人工智能实验平台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——一站式的人工智能实验平台</a:t>
            </a:r>
            <a:endParaRPr lang="zh-CN" altLang="zh-CN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45379" y="681335"/>
            <a:ext cx="3012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DeepRack</a:t>
            </a:r>
            <a:r>
              <a:rPr lang="zh-CN" altLang="zh-CN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深度学习一体</a:t>
            </a:r>
            <a:r>
              <a:rPr lang="zh-CN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机</a:t>
            </a:r>
            <a:endParaRPr lang="en-US" altLang="zh-CN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——</a:t>
            </a:r>
            <a:r>
              <a:rPr lang="zh-CN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开箱即用的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AI</a:t>
            </a:r>
            <a:r>
              <a:rPr lang="zh-CN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科研平台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34057" y="5878342"/>
            <a:ext cx="567499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zh-CN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BDRack大数据实验平台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——</a:t>
            </a:r>
            <a:r>
              <a:rPr lang="zh-CN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一站式的大数据实训平台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图片 1" descr="大数据实验一体机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9350" y="2998470"/>
            <a:ext cx="4844381" cy="28800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"/>
            <a:ext cx="9144000" cy="742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28" name="组合 27"/>
          <p:cNvGrpSpPr/>
          <p:nvPr/>
        </p:nvGrpSpPr>
        <p:grpSpPr>
          <a:xfrm>
            <a:off x="2434278" y="1390754"/>
            <a:ext cx="2050561" cy="2056110"/>
            <a:chOff x="4041594" y="1614897"/>
            <a:chExt cx="2050561" cy="205611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1080" y="1614897"/>
              <a:ext cx="1260022" cy="1260022"/>
            </a:xfrm>
            <a:prstGeom prst="rect">
              <a:avLst/>
            </a:prstGeom>
            <a:effectLst>
              <a:outerShdw blurRad="76200" dist="38100" dir="5400000" sx="102000" sy="102000" algn="t" rotWithShape="0">
                <a:prstClr val="black">
                  <a:alpha val="18000"/>
                </a:prstClr>
              </a:outerShdw>
            </a:effectLst>
          </p:spPr>
        </p:pic>
        <p:sp>
          <p:nvSpPr>
            <p:cNvPr id="27" name="矩形 26"/>
            <p:cNvSpPr/>
            <p:nvPr/>
          </p:nvSpPr>
          <p:spPr>
            <a:xfrm>
              <a:off x="4084319" y="3267893"/>
              <a:ext cx="2007836" cy="4031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4391079" y="2893557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云计算头条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4041594" y="3313913"/>
              <a:ext cx="20505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prstClr val="white"/>
                  </a:solidFill>
                </a:rPr>
                <a:t>微信号</a:t>
              </a:r>
              <a:r>
                <a:rPr lang="zh-CN" altLang="en-US" sz="1400" dirty="0" smtClean="0">
                  <a:solidFill>
                    <a:prstClr val="white"/>
                  </a:solidFill>
                </a:rPr>
                <a:t>：</a:t>
              </a:r>
              <a:r>
                <a:rPr lang="en-US" altLang="zh-CN" sz="1400" dirty="0" err="1" smtClean="0">
                  <a:solidFill>
                    <a:prstClr val="white"/>
                  </a:solidFill>
                </a:rPr>
                <a:t>chinacloudnj</a:t>
              </a:r>
              <a:endParaRPr lang="zh-CN" altLang="en-US" sz="1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774081" y="1397761"/>
            <a:ext cx="2037866" cy="2049103"/>
            <a:chOff x="582149" y="3930501"/>
            <a:chExt cx="2037866" cy="2049103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527" y="3930501"/>
              <a:ext cx="1260022" cy="1260022"/>
            </a:xfrm>
            <a:prstGeom prst="rect">
              <a:avLst/>
            </a:prstGeom>
            <a:effectLst>
              <a:outerShdw blurRad="76200" dist="38100" dir="5400000" sx="102000" sy="102000" algn="t" rotWithShape="0">
                <a:prstClr val="black">
                  <a:alpha val="18000"/>
                </a:prstClr>
              </a:outerShdw>
            </a:effectLst>
          </p:spPr>
        </p:pic>
        <p:sp>
          <p:nvSpPr>
            <p:cNvPr id="25" name="矩形 24"/>
            <p:cNvSpPr/>
            <p:nvPr/>
          </p:nvSpPr>
          <p:spPr>
            <a:xfrm>
              <a:off x="606863" y="5576490"/>
              <a:ext cx="1952625" cy="4031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872338" y="5202565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中国大数据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582149" y="5622510"/>
              <a:ext cx="20378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prstClr val="white"/>
                  </a:solidFill>
                </a:rPr>
                <a:t>微</a:t>
              </a:r>
              <a:r>
                <a:rPr lang="zh-CN" altLang="en-US" sz="1400" dirty="0" smtClean="0">
                  <a:solidFill>
                    <a:prstClr val="white"/>
                  </a:solidFill>
                </a:rPr>
                <a:t>信号：</a:t>
              </a:r>
              <a:r>
                <a:rPr lang="en-US" altLang="zh-CN" sz="1400" dirty="0" err="1" smtClean="0">
                  <a:solidFill>
                    <a:prstClr val="white"/>
                  </a:solidFill>
                </a:rPr>
                <a:t>cstorbigdata</a:t>
              </a:r>
              <a:endParaRPr lang="zh-CN" altLang="en-US" sz="1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38986" y="1385044"/>
            <a:ext cx="1731564" cy="2061820"/>
            <a:chOff x="678693" y="1566220"/>
            <a:chExt cx="1731564" cy="206182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103" y="1566220"/>
              <a:ext cx="1260022" cy="1260022"/>
            </a:xfrm>
            <a:prstGeom prst="rect">
              <a:avLst/>
            </a:prstGeom>
            <a:effectLst>
              <a:outerShdw blurRad="76200" dist="38100" dir="5400000" sx="102000" sy="102000" algn="t" rotWithShape="0">
                <a:prstClr val="black">
                  <a:alpha val="18000"/>
                </a:prstClr>
              </a:outerShdw>
            </a:effectLst>
          </p:spPr>
        </p:pic>
        <p:sp>
          <p:nvSpPr>
            <p:cNvPr id="24" name="矩形 23"/>
            <p:cNvSpPr/>
            <p:nvPr/>
          </p:nvSpPr>
          <p:spPr>
            <a:xfrm>
              <a:off x="699619" y="3224926"/>
              <a:ext cx="1649882" cy="4031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883104" y="2826242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刘鹏</a:t>
              </a:r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看</a:t>
              </a:r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未来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678693" y="3274617"/>
              <a:ext cx="17315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 smtClean="0">
                  <a:solidFill>
                    <a:prstClr val="white"/>
                  </a:solidFill>
                </a:rPr>
                <a:t>微信号：</a:t>
              </a:r>
              <a:r>
                <a:rPr lang="en-US" altLang="zh-CN" sz="1400" dirty="0" smtClean="0">
                  <a:solidFill>
                    <a:prstClr val="white"/>
                  </a:solidFill>
                </a:rPr>
                <a:t>lpoutlook</a:t>
              </a:r>
              <a:endParaRPr lang="zh-CN" altLang="en-US" sz="1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18871" y="3989955"/>
            <a:ext cx="2031325" cy="2041535"/>
            <a:chOff x="4047675" y="4206434"/>
            <a:chExt cx="2031325" cy="2041535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1079" y="4206434"/>
              <a:ext cx="1250812" cy="1250812"/>
            </a:xfrm>
            <a:prstGeom prst="rect">
              <a:avLst/>
            </a:prstGeom>
            <a:effectLst>
              <a:outerShdw blurRad="76200" dist="38100" dir="5400000" sx="102000" sy="102000" algn="t" rotWithShape="0">
                <a:prstClr val="black">
                  <a:alpha val="18000"/>
                </a:prstClr>
              </a:outerShdw>
            </a:effectLst>
          </p:spPr>
        </p:pic>
        <p:sp>
          <p:nvSpPr>
            <p:cNvPr id="26" name="矩形 25"/>
            <p:cNvSpPr/>
            <p:nvPr/>
          </p:nvSpPr>
          <p:spPr>
            <a:xfrm>
              <a:off x="4216437" y="5844855"/>
              <a:ext cx="1755613" cy="4031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4047675" y="5458884"/>
              <a:ext cx="2031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云创</a:t>
              </a:r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大</a:t>
              </a:r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数据订阅号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4227051" y="5893463"/>
              <a:ext cx="16725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prstClr val="white"/>
                  </a:solidFill>
                </a:rPr>
                <a:t>微信号</a:t>
              </a:r>
              <a:r>
                <a:rPr lang="zh-CN" altLang="en-US" sz="1400" dirty="0" smtClean="0">
                  <a:solidFill>
                    <a:prstClr val="white"/>
                  </a:solidFill>
                </a:rPr>
                <a:t>：</a:t>
              </a:r>
              <a:r>
                <a:rPr lang="en-US" altLang="zh-CN" sz="1400" dirty="0" err="1" smtClean="0">
                  <a:solidFill>
                    <a:prstClr val="white"/>
                  </a:solidFill>
                </a:rPr>
                <a:t>cStor_cn</a:t>
              </a:r>
              <a:endParaRPr lang="zh-CN" altLang="en-US" sz="1400" dirty="0">
                <a:solidFill>
                  <a:prstClr val="white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74106" y="191183"/>
            <a:ext cx="2316480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bg2">
                    <a:lumMod val="50000"/>
                  </a:schemeClr>
                </a:solidFill>
              </a:rPr>
              <a:t>云</a:t>
            </a:r>
            <a:r>
              <a:rPr lang="zh-CN" altLang="en-US" sz="2400" b="1" dirty="0" smtClean="0">
                <a:solidFill>
                  <a:schemeClr val="bg2">
                    <a:lumMod val="50000"/>
                  </a:schemeClr>
                </a:solidFill>
              </a:rPr>
              <a:t>创公众</a:t>
            </a:r>
            <a:r>
              <a:rPr lang="zh-CN" altLang="en-US" sz="2400" b="1" dirty="0">
                <a:solidFill>
                  <a:schemeClr val="bg2">
                    <a:lumMod val="50000"/>
                  </a:schemeClr>
                </a:solidFill>
              </a:rPr>
              <a:t>号推荐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  <a:p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7087659" y="1397167"/>
            <a:ext cx="1755613" cy="2048632"/>
            <a:chOff x="7087659" y="1397167"/>
            <a:chExt cx="1755613" cy="2048632"/>
          </a:xfrm>
        </p:grpSpPr>
        <p:pic>
          <p:nvPicPr>
            <p:cNvPr id="2" name="Picture 2" descr="F:\微信\APP二维码\qrcode_for_gh_cc7b2f1bbc38_430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0291" y="1397167"/>
              <a:ext cx="1272247" cy="1272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矩形 45"/>
            <p:cNvSpPr/>
            <p:nvPr/>
          </p:nvSpPr>
          <p:spPr>
            <a:xfrm>
              <a:off x="7087659" y="3042685"/>
              <a:ext cx="1755613" cy="4031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7" name="文本框 13"/>
            <p:cNvSpPr txBox="1"/>
            <p:nvPr/>
          </p:nvSpPr>
          <p:spPr>
            <a:xfrm>
              <a:off x="7205593" y="2656714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深度学习世界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48" name="文本框 19"/>
            <p:cNvSpPr txBox="1"/>
            <p:nvPr/>
          </p:nvSpPr>
          <p:spPr>
            <a:xfrm>
              <a:off x="7098273" y="3091293"/>
              <a:ext cx="16829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prstClr val="white"/>
                  </a:solidFill>
                </a:rPr>
                <a:t>微信号</a:t>
              </a:r>
              <a:r>
                <a:rPr lang="zh-CN" altLang="en-US" sz="1400" dirty="0" smtClean="0">
                  <a:solidFill>
                    <a:prstClr val="white"/>
                  </a:solidFill>
                </a:rPr>
                <a:t>：</a:t>
              </a:r>
              <a:r>
                <a:rPr lang="en-US" altLang="zh-CN" sz="1400" dirty="0" smtClean="0">
                  <a:solidFill>
                    <a:prstClr val="white"/>
                  </a:solidFill>
                </a:rPr>
                <a:t>dl-world</a:t>
              </a:r>
              <a:endParaRPr lang="zh-CN" altLang="en-US" sz="1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666912" y="3989955"/>
            <a:ext cx="2031325" cy="2048632"/>
            <a:chOff x="3666912" y="3989955"/>
            <a:chExt cx="2031325" cy="2048632"/>
          </a:xfrm>
        </p:grpSpPr>
        <p:pic>
          <p:nvPicPr>
            <p:cNvPr id="10" name="Picture 3" descr="F:\微信\APP二维码\服务号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6604" y="3989955"/>
              <a:ext cx="1272247" cy="1272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矩形 48"/>
            <p:cNvSpPr/>
            <p:nvPr/>
          </p:nvSpPr>
          <p:spPr>
            <a:xfrm>
              <a:off x="3824920" y="5635473"/>
              <a:ext cx="1755613" cy="4031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0" name="文本框 13"/>
            <p:cNvSpPr txBox="1"/>
            <p:nvPr/>
          </p:nvSpPr>
          <p:spPr>
            <a:xfrm>
              <a:off x="3666912" y="5249502"/>
              <a:ext cx="2031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云创大</a:t>
              </a:r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数据服务号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51" name="文本框 19"/>
            <p:cNvSpPr txBox="1"/>
            <p:nvPr/>
          </p:nvSpPr>
          <p:spPr>
            <a:xfrm>
              <a:off x="3835534" y="5684081"/>
              <a:ext cx="15883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prstClr val="white"/>
                  </a:solidFill>
                </a:rPr>
                <a:t>微信号</a:t>
              </a:r>
              <a:r>
                <a:rPr lang="zh-CN" altLang="en-US" sz="1400" dirty="0" smtClean="0">
                  <a:solidFill>
                    <a:prstClr val="white"/>
                  </a:solidFill>
                </a:rPr>
                <a:t>：</a:t>
              </a:r>
              <a:r>
                <a:rPr lang="en-US" altLang="zh-CN" sz="1400" dirty="0" err="1" smtClean="0">
                  <a:solidFill>
                    <a:prstClr val="white"/>
                  </a:solidFill>
                </a:rPr>
                <a:t>cstorfw</a:t>
              </a:r>
              <a:endParaRPr lang="zh-CN" altLang="en-US" sz="1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210994" y="3989955"/>
            <a:ext cx="2492990" cy="2048632"/>
            <a:chOff x="6210994" y="3989955"/>
            <a:chExt cx="2492990" cy="2048632"/>
          </a:xfrm>
        </p:grpSpPr>
        <p:sp>
          <p:nvSpPr>
            <p:cNvPr id="53" name="文本框 13"/>
            <p:cNvSpPr txBox="1"/>
            <p:nvPr/>
          </p:nvSpPr>
          <p:spPr>
            <a:xfrm>
              <a:off x="6210994" y="5249502"/>
              <a:ext cx="24929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高校大</a:t>
              </a:r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数据</a:t>
              </a:r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与</a:t>
              </a:r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人工智能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6553804" y="3989955"/>
              <a:ext cx="1755613" cy="2048632"/>
              <a:chOff x="6553804" y="3989955"/>
              <a:chExt cx="1755613" cy="2048632"/>
            </a:xfrm>
          </p:grpSpPr>
          <p:pic>
            <p:nvPicPr>
              <p:cNvPr id="11" name="Picture 4" descr="F:\微信\APP二维码\qrcode_for_gh_36578c7d93ba_860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11947" y="3989955"/>
                <a:ext cx="1239328" cy="12393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矩形 51"/>
              <p:cNvSpPr/>
              <p:nvPr/>
            </p:nvSpPr>
            <p:spPr>
              <a:xfrm>
                <a:off x="6553804" y="5635473"/>
                <a:ext cx="1755613" cy="403114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4" name="文本框 19"/>
              <p:cNvSpPr txBox="1"/>
              <p:nvPr/>
            </p:nvSpPr>
            <p:spPr>
              <a:xfrm>
                <a:off x="6564418" y="5684081"/>
                <a:ext cx="159691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400" dirty="0">
                    <a:solidFill>
                      <a:prstClr val="white"/>
                    </a:solidFill>
                  </a:rPr>
                  <a:t>微信号</a:t>
                </a:r>
                <a:r>
                  <a:rPr lang="zh-CN" altLang="en-US" sz="1400" dirty="0" smtClean="0">
                    <a:solidFill>
                      <a:prstClr val="white"/>
                    </a:solidFill>
                  </a:rPr>
                  <a:t>：</a:t>
                </a:r>
                <a:r>
                  <a:rPr lang="en-US" altLang="zh-CN" sz="1400" dirty="0" err="1" smtClean="0">
                    <a:solidFill>
                      <a:prstClr val="white"/>
                    </a:solidFill>
                  </a:rPr>
                  <a:t>data_AI</a:t>
                </a:r>
                <a:endParaRPr lang="zh-CN" altLang="en-US" sz="1400" dirty="0">
                  <a:solidFill>
                    <a:prstClr val="white"/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"/>
            <a:ext cx="9144000" cy="742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475549" y="184284"/>
            <a:ext cx="2031365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手机</a:t>
            </a:r>
            <a:r>
              <a:rPr lang="en-US" altLang="zh-CN" sz="24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en-US" sz="24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推荐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  <a:p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06762" y="1145478"/>
            <a:ext cx="2303744" cy="4112860"/>
            <a:chOff x="97237" y="1145478"/>
            <a:chExt cx="2303744" cy="411286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7237" y="1145478"/>
              <a:ext cx="2303744" cy="4112860"/>
            </a:xfrm>
            <a:prstGeom prst="rect">
              <a:avLst/>
            </a:prstGeom>
            <a:noFill/>
            <a:effectLst>
              <a:reflection blurRad="6350" stA="30000" endPos="17000" dist="127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F:\微信\APP二维码\我的PM2.5--已测试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188" y="1943233"/>
              <a:ext cx="1257537" cy="1257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文本框 18"/>
            <p:cNvSpPr txBox="1"/>
            <p:nvPr/>
          </p:nvSpPr>
          <p:spPr>
            <a:xfrm>
              <a:off x="611805" y="3338868"/>
              <a:ext cx="12538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我的</a:t>
              </a:r>
              <a:r>
                <a:rPr lang="en-US" altLang="zh-CN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PM2.5</a:t>
              </a:r>
              <a:endPara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30663" y="3732155"/>
              <a:ext cx="141577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随时随地准确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查看身边的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PM2.5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值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2293986" y="1145478"/>
            <a:ext cx="2303744" cy="4112860"/>
            <a:chOff x="2293986" y="1145478"/>
            <a:chExt cx="2303744" cy="4112860"/>
          </a:xfrm>
        </p:grpSpPr>
        <p:pic>
          <p:nvPicPr>
            <p:cNvPr id="55" name="Picture 2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93986" y="1145478"/>
              <a:ext cx="2303744" cy="4112860"/>
            </a:xfrm>
            <a:prstGeom prst="rect">
              <a:avLst/>
            </a:prstGeom>
            <a:noFill/>
            <a:effectLst>
              <a:reflection blurRad="6350" stA="30000" endPos="17000" dist="127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5" name="Picture 3" descr="F:\微信\APP二维码\同声译-已测试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5312" y="1940747"/>
              <a:ext cx="1260023" cy="1260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文本框 18"/>
            <p:cNvSpPr txBox="1"/>
            <p:nvPr/>
          </p:nvSpPr>
          <p:spPr>
            <a:xfrm>
              <a:off x="3048916" y="3347494"/>
              <a:ext cx="8002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同声译</a:t>
              </a:r>
              <a:endPara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767437" y="3732155"/>
              <a:ext cx="145103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支持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26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种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语言</a:t>
              </a:r>
              <a:endPara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互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译的实时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翻</a:t>
              </a:r>
              <a:endPara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译软件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691416" y="1145478"/>
            <a:ext cx="2303744" cy="4112860"/>
            <a:chOff x="6691416" y="1145478"/>
            <a:chExt cx="2303744" cy="4112860"/>
          </a:xfrm>
        </p:grpSpPr>
        <p:pic>
          <p:nvPicPr>
            <p:cNvPr id="57" name="Picture 2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691416" y="1145478"/>
              <a:ext cx="2303744" cy="4112860"/>
            </a:xfrm>
            <a:prstGeom prst="rect">
              <a:avLst/>
            </a:prstGeom>
            <a:noFill/>
            <a:effectLst>
              <a:reflection blurRad="6350" stA="30000" endPos="17000" dist="127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" name="Picture 2" descr="F:\微信\APP二维码\科技头条Android版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0324" y="1943233"/>
              <a:ext cx="1294820" cy="12948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文本框 18"/>
            <p:cNvSpPr txBox="1"/>
            <p:nvPr/>
          </p:nvSpPr>
          <p:spPr>
            <a:xfrm>
              <a:off x="7446450" y="3374551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科技头条</a:t>
              </a:r>
              <a:endPara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212224" y="3855265"/>
              <a:ext cx="14157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汇聚前沿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资讯</a:t>
              </a:r>
              <a:endPara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的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科技情报站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485142" y="1145478"/>
            <a:ext cx="2303744" cy="4112860"/>
            <a:chOff x="4485142" y="1145478"/>
            <a:chExt cx="2303744" cy="4112860"/>
          </a:xfrm>
        </p:grpSpPr>
        <p:pic>
          <p:nvPicPr>
            <p:cNvPr id="56" name="Picture 2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85142" y="1145478"/>
              <a:ext cx="2303744" cy="4112860"/>
            </a:xfrm>
            <a:prstGeom prst="rect">
              <a:avLst/>
            </a:prstGeom>
            <a:noFill/>
            <a:effectLst>
              <a:reflection blurRad="6350" stA="30000" endPos="17000" dist="127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7" name="Picture 5" descr="F:\微信\APP二维码\02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4365" y="1929395"/>
              <a:ext cx="1285211" cy="1285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文本框 18"/>
            <p:cNvSpPr txBox="1"/>
            <p:nvPr/>
          </p:nvSpPr>
          <p:spPr>
            <a:xfrm>
              <a:off x="5200146" y="3347665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我的南京</a:t>
              </a:r>
              <a:endPara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866491" y="3732155"/>
              <a:ext cx="16209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云创大数据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为路</a:t>
              </a:r>
              <a:endPara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况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大数据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应用提</a:t>
              </a:r>
              <a:endPara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供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技术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支持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5462133" y="4933111"/>
            <a:ext cx="1563506" cy="641625"/>
            <a:chOff x="5462133" y="4933111"/>
            <a:chExt cx="1563506" cy="641625"/>
          </a:xfrm>
        </p:grpSpPr>
        <p:sp>
          <p:nvSpPr>
            <p:cNvPr id="29" name="矩形 28"/>
            <p:cNvSpPr/>
            <p:nvPr/>
          </p:nvSpPr>
          <p:spPr>
            <a:xfrm>
              <a:off x="5462338" y="4933111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8" name="Picture 14" descr="F:\logo\中国智能硬件logo-01.png">
              <a:hlinkClick r:id="rId1"/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2133" y="5038052"/>
              <a:ext cx="1562412" cy="4758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组合 5"/>
          <p:cNvGrpSpPr/>
          <p:nvPr/>
        </p:nvGrpSpPr>
        <p:grpSpPr>
          <a:xfrm>
            <a:off x="420161" y="4933025"/>
            <a:ext cx="1565587" cy="641625"/>
            <a:chOff x="422066" y="4933025"/>
            <a:chExt cx="1565587" cy="641625"/>
          </a:xfrm>
        </p:grpSpPr>
        <p:sp>
          <p:nvSpPr>
            <p:cNvPr id="3" name="矩形 2"/>
            <p:cNvSpPr/>
            <p:nvPr/>
          </p:nvSpPr>
          <p:spPr>
            <a:xfrm>
              <a:off x="422066" y="4933025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9" name="Picture 15" descr="F:\logo\chinacloud_logo-01.pn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241" y="5037800"/>
              <a:ext cx="1562412" cy="4784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组合 10"/>
          <p:cNvGrpSpPr/>
          <p:nvPr/>
        </p:nvGrpSpPr>
        <p:grpSpPr>
          <a:xfrm>
            <a:off x="7138738" y="5702714"/>
            <a:ext cx="1563301" cy="641625"/>
            <a:chOff x="7138738" y="5702714"/>
            <a:chExt cx="1563301" cy="641625"/>
          </a:xfrm>
        </p:grpSpPr>
        <p:sp>
          <p:nvSpPr>
            <p:cNvPr id="35" name="矩形 34"/>
            <p:cNvSpPr/>
            <p:nvPr/>
          </p:nvSpPr>
          <p:spPr>
            <a:xfrm>
              <a:off x="7138738" y="5702714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40" name="Picture 16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38823" y="5785510"/>
              <a:ext cx="1562412" cy="475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组合 11"/>
          <p:cNvGrpSpPr/>
          <p:nvPr/>
        </p:nvGrpSpPr>
        <p:grpSpPr>
          <a:xfrm>
            <a:off x="5462338" y="5702800"/>
            <a:ext cx="1563436" cy="641625"/>
            <a:chOff x="5462338" y="5702800"/>
            <a:chExt cx="1563436" cy="641625"/>
          </a:xfrm>
        </p:grpSpPr>
        <p:sp>
          <p:nvSpPr>
            <p:cNvPr id="34" name="矩形 33"/>
            <p:cNvSpPr/>
            <p:nvPr/>
          </p:nvSpPr>
          <p:spPr>
            <a:xfrm>
              <a:off x="5462338" y="5702800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41" name="Picture 17" descr="F:\logo\机器人-01.png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3362" y="5753759"/>
              <a:ext cx="1562412" cy="540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组合 13"/>
          <p:cNvGrpSpPr/>
          <p:nvPr/>
        </p:nvGrpSpPr>
        <p:grpSpPr>
          <a:xfrm>
            <a:off x="2101918" y="5702714"/>
            <a:ext cx="1563681" cy="641625"/>
            <a:chOff x="2101918" y="5702714"/>
            <a:chExt cx="1563681" cy="641625"/>
          </a:xfrm>
        </p:grpSpPr>
        <p:sp>
          <p:nvSpPr>
            <p:cNvPr id="32" name="矩形 31"/>
            <p:cNvSpPr/>
            <p:nvPr/>
          </p:nvSpPr>
          <p:spPr>
            <a:xfrm>
              <a:off x="2101918" y="5702714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042" name="Picture 18" descr="F:\logo\深度学习世界-01.png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3187" y="5792884"/>
              <a:ext cx="1562412" cy="460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组合 9"/>
          <p:cNvGrpSpPr/>
          <p:nvPr/>
        </p:nvGrpSpPr>
        <p:grpSpPr>
          <a:xfrm>
            <a:off x="7138738" y="4933025"/>
            <a:ext cx="1563301" cy="641625"/>
            <a:chOff x="7138738" y="4933025"/>
            <a:chExt cx="1563301" cy="641625"/>
          </a:xfrm>
        </p:grpSpPr>
        <p:sp>
          <p:nvSpPr>
            <p:cNvPr id="30" name="矩形 29"/>
            <p:cNvSpPr/>
            <p:nvPr/>
          </p:nvSpPr>
          <p:spPr>
            <a:xfrm>
              <a:off x="7138738" y="4933025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43" name="Picture 19" descr="F:\logo\中国PM25logo-01.png">
              <a:hlinkClick r:id="rId11"/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8738" y="4994913"/>
              <a:ext cx="1563301" cy="559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组合 12"/>
          <p:cNvGrpSpPr/>
          <p:nvPr/>
        </p:nvGrpSpPr>
        <p:grpSpPr>
          <a:xfrm>
            <a:off x="3798482" y="5702714"/>
            <a:ext cx="1563301" cy="641625"/>
            <a:chOff x="3778318" y="5702714"/>
            <a:chExt cx="1563301" cy="641625"/>
          </a:xfrm>
        </p:grpSpPr>
        <p:sp>
          <p:nvSpPr>
            <p:cNvPr id="33" name="矩形 32"/>
            <p:cNvSpPr/>
            <p:nvPr/>
          </p:nvSpPr>
          <p:spPr>
            <a:xfrm>
              <a:off x="3778318" y="5702714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44" name="Picture 20" descr="F:\logo\中国存储-01.png">
              <a:hlinkClick r:id="rId13"/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8341" y="5785417"/>
              <a:ext cx="1562412" cy="5378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组合 6"/>
          <p:cNvGrpSpPr/>
          <p:nvPr/>
        </p:nvGrpSpPr>
        <p:grpSpPr>
          <a:xfrm>
            <a:off x="2101918" y="4933025"/>
            <a:ext cx="1563360" cy="641625"/>
            <a:chOff x="2101918" y="4933025"/>
            <a:chExt cx="1563360" cy="641625"/>
          </a:xfrm>
        </p:grpSpPr>
        <p:sp>
          <p:nvSpPr>
            <p:cNvPr id="27" name="矩形 26"/>
            <p:cNvSpPr/>
            <p:nvPr/>
          </p:nvSpPr>
          <p:spPr>
            <a:xfrm>
              <a:off x="2101918" y="4933025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045" name="Picture 21" descr="F:\logo\中国大数据LOGO-01.png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2866" y="4954959"/>
              <a:ext cx="1562412" cy="558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组合 7"/>
          <p:cNvGrpSpPr/>
          <p:nvPr/>
        </p:nvGrpSpPr>
        <p:grpSpPr>
          <a:xfrm>
            <a:off x="3768793" y="4933025"/>
            <a:ext cx="1572826" cy="641625"/>
            <a:chOff x="3768793" y="4933025"/>
            <a:chExt cx="1572826" cy="641625"/>
          </a:xfrm>
        </p:grpSpPr>
        <p:sp>
          <p:nvSpPr>
            <p:cNvPr id="28" name="矩形 27"/>
            <p:cNvSpPr/>
            <p:nvPr/>
          </p:nvSpPr>
          <p:spPr>
            <a:xfrm>
              <a:off x="3778318" y="4933025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46" name="Picture 22" descr="F:\logo\中国物联网-01.png">
              <a:hlinkClick r:id="rId17"/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8793" y="4953980"/>
              <a:ext cx="1562412" cy="559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组合 14"/>
          <p:cNvGrpSpPr/>
          <p:nvPr/>
        </p:nvGrpSpPr>
        <p:grpSpPr>
          <a:xfrm>
            <a:off x="422066" y="5702714"/>
            <a:ext cx="1563757" cy="641625"/>
            <a:chOff x="422066" y="5702714"/>
            <a:chExt cx="1563757" cy="641625"/>
          </a:xfrm>
        </p:grpSpPr>
        <p:sp>
          <p:nvSpPr>
            <p:cNvPr id="31" name="矩形 30"/>
            <p:cNvSpPr/>
            <p:nvPr/>
          </p:nvSpPr>
          <p:spPr>
            <a:xfrm>
              <a:off x="422066" y="5702714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47" name="Picture 23" descr="F:\logo\中国智慧城市logo-01.png">
              <a:hlinkClick r:id="rId19"/>
            </p:cNvPr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411" y="5753672"/>
              <a:ext cx="1562412" cy="475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组合 15"/>
          <p:cNvGrpSpPr/>
          <p:nvPr/>
        </p:nvGrpSpPr>
        <p:grpSpPr>
          <a:xfrm>
            <a:off x="383965" y="619673"/>
            <a:ext cx="4092208" cy="3950990"/>
            <a:chOff x="383853" y="409573"/>
            <a:chExt cx="4092208" cy="3950990"/>
          </a:xfrm>
        </p:grpSpPr>
        <p:sp>
          <p:nvSpPr>
            <p:cNvPr id="4" name="矩形 3">
              <a:hlinkClick r:id="rId21"/>
            </p:cNvPr>
            <p:cNvSpPr/>
            <p:nvPr/>
          </p:nvSpPr>
          <p:spPr>
            <a:xfrm>
              <a:off x="383853" y="409573"/>
              <a:ext cx="4092208" cy="39509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5400000" sx="102000" sy="102000" algn="t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TextBox 1">
              <a:hlinkClick r:id="rId21"/>
            </p:cNvPr>
            <p:cNvSpPr txBox="1"/>
            <p:nvPr/>
          </p:nvSpPr>
          <p:spPr>
            <a:xfrm>
              <a:off x="928192" y="3420340"/>
              <a:ext cx="3185487" cy="6410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万物</a:t>
              </a:r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云</a:t>
              </a:r>
              <a:endPara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  <a:p>
              <a:pPr algn="ctr">
                <a:lnSpc>
                  <a:spcPts val="2160"/>
                </a:lnSpc>
              </a:pPr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智能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硬件大数据免费托管平台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  <p:pic>
          <p:nvPicPr>
            <p:cNvPr id="1048" name="Picture 24" descr="F:\大数据挖掘平台\物联网大数据平台\logo_bate_homeaaa.png">
              <a:hlinkClick r:id="rId21"/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5082" y="595308"/>
              <a:ext cx="1809750" cy="523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C:\Users\Administrator\Desktop\TIM截图20180706145956.png">
              <a:hlinkClick r:id="rId21"/>
            </p:cNvPr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853" y="1263318"/>
              <a:ext cx="4092208" cy="2034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组合 16"/>
          <p:cNvGrpSpPr/>
          <p:nvPr/>
        </p:nvGrpSpPr>
        <p:grpSpPr>
          <a:xfrm>
            <a:off x="4683554" y="619673"/>
            <a:ext cx="4092258" cy="3950990"/>
            <a:chOff x="4683442" y="409573"/>
            <a:chExt cx="4092258" cy="3950990"/>
          </a:xfrm>
        </p:grpSpPr>
        <p:sp>
          <p:nvSpPr>
            <p:cNvPr id="37" name="矩形 36">
              <a:hlinkClick r:id="rId24"/>
            </p:cNvPr>
            <p:cNvSpPr/>
            <p:nvPr/>
          </p:nvSpPr>
          <p:spPr>
            <a:xfrm>
              <a:off x="4683492" y="409573"/>
              <a:ext cx="4092208" cy="39509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5400000" sx="102000" sy="102000" algn="t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TextBox 4">
              <a:hlinkClick r:id="rId24"/>
            </p:cNvPr>
            <p:cNvSpPr txBox="1"/>
            <p:nvPr/>
          </p:nvSpPr>
          <p:spPr>
            <a:xfrm>
              <a:off x="5376230" y="3420340"/>
              <a:ext cx="2723823" cy="6565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环境</a:t>
              </a:r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云</a:t>
              </a:r>
              <a:endPara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  <a:p>
              <a:pPr algn="ctr">
                <a:lnSpc>
                  <a:spcPts val="2160"/>
                </a:lnSpc>
              </a:pPr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环境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大数据开放</a:t>
              </a:r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共享平台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1050" name="Picture 26" descr="F:\大数据挖掘平台\环境云\环境云logo.png">
              <a:hlinkClick r:id="rId24"/>
            </p:cNvPr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5807" y="514623"/>
              <a:ext cx="1630844" cy="799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Administrator\Desktop\TIM截图20180706145922.png">
              <a:hlinkClick r:id="rId24"/>
            </p:cNvPr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3442" y="1263318"/>
              <a:ext cx="4075113" cy="2034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2" name="TextBox 41"/>
          <p:cNvSpPr txBox="1"/>
          <p:nvPr/>
        </p:nvSpPr>
        <p:spPr>
          <a:xfrm>
            <a:off x="374194" y="125756"/>
            <a:ext cx="1402080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2">
                    <a:lumMod val="50000"/>
                  </a:schemeClr>
                </a:solidFill>
              </a:rPr>
              <a:t>网站推荐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  <a:p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997136"/>
            <a:ext cx="7084431" cy="1791128"/>
            <a:chOff x="-1" y="2037922"/>
            <a:chExt cx="12192763" cy="1791128"/>
          </a:xfrm>
        </p:grpSpPr>
        <p:sp>
          <p:nvSpPr>
            <p:cNvPr id="3" name="矩形 2"/>
            <p:cNvSpPr/>
            <p:nvPr/>
          </p:nvSpPr>
          <p:spPr>
            <a:xfrm>
              <a:off x="762" y="2038350"/>
              <a:ext cx="12192000" cy="17907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762" y="2037922"/>
              <a:ext cx="12192000" cy="72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-1" y="3752264"/>
              <a:ext cx="12192000" cy="72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391"/>
          <a:stretch>
            <a:fillRect/>
          </a:stretch>
        </p:blipFill>
        <p:spPr>
          <a:xfrm flipH="1">
            <a:off x="6143625" y="0"/>
            <a:ext cx="3000375" cy="6858000"/>
          </a:xfrm>
          <a:prstGeom prst="rect">
            <a:avLst/>
          </a:prstGeom>
        </p:spPr>
      </p:pic>
      <p:sp>
        <p:nvSpPr>
          <p:cNvPr id="7" name="文本框 5"/>
          <p:cNvSpPr txBox="1"/>
          <p:nvPr/>
        </p:nvSpPr>
        <p:spPr>
          <a:xfrm>
            <a:off x="1371600" y="2328817"/>
            <a:ext cx="41857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spc="600" dirty="0" smtClean="0">
                <a:solidFill>
                  <a:schemeClr val="bg1"/>
                </a:solidFill>
              </a:rPr>
              <a:t>感谢聆听</a:t>
            </a:r>
            <a:endParaRPr lang="zh-CN" altLang="en-US" sz="7200" spc="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21" name="任意多边形 20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0" y="6243955"/>
            <a:ext cx="9144000" cy="4254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9" name="Freeform 142"/>
          <p:cNvSpPr>
            <a:spLocks noEditPoints="1"/>
          </p:cNvSpPr>
          <p:nvPr/>
        </p:nvSpPr>
        <p:spPr bwMode="auto">
          <a:xfrm>
            <a:off x="126487" y="216716"/>
            <a:ext cx="382471" cy="244300"/>
          </a:xfrm>
          <a:custGeom>
            <a:avLst/>
            <a:gdLst>
              <a:gd name="T0" fmla="*/ 108 w 128"/>
              <a:gd name="T1" fmla="*/ 26 h 88"/>
              <a:gd name="T2" fmla="*/ 75 w 128"/>
              <a:gd name="T3" fmla="*/ 0 h 88"/>
              <a:gd name="T4" fmla="*/ 46 w 128"/>
              <a:gd name="T5" fmla="*/ 15 h 88"/>
              <a:gd name="T6" fmla="*/ 34 w 128"/>
              <a:gd name="T7" fmla="*/ 11 h 88"/>
              <a:gd name="T8" fmla="*/ 15 w 128"/>
              <a:gd name="T9" fmla="*/ 30 h 88"/>
              <a:gd name="T10" fmla="*/ 16 w 128"/>
              <a:gd name="T11" fmla="*/ 35 h 88"/>
              <a:gd name="T12" fmla="*/ 0 w 128"/>
              <a:gd name="T13" fmla="*/ 61 h 88"/>
              <a:gd name="T14" fmla="*/ 27 w 128"/>
              <a:gd name="T15" fmla="*/ 88 h 88"/>
              <a:gd name="T16" fmla="*/ 96 w 128"/>
              <a:gd name="T17" fmla="*/ 88 h 88"/>
              <a:gd name="T18" fmla="*/ 128 w 128"/>
              <a:gd name="T19" fmla="*/ 56 h 88"/>
              <a:gd name="T20" fmla="*/ 108 w 128"/>
              <a:gd name="T21" fmla="*/ 26 h 88"/>
              <a:gd name="T22" fmla="*/ 44 w 128"/>
              <a:gd name="T23" fmla="*/ 50 h 88"/>
              <a:gd name="T24" fmla="*/ 66 w 128"/>
              <a:gd name="T25" fmla="*/ 28 h 88"/>
              <a:gd name="T26" fmla="*/ 80 w 128"/>
              <a:gd name="T27" fmla="*/ 32 h 88"/>
              <a:gd name="T28" fmla="*/ 84 w 128"/>
              <a:gd name="T29" fmla="*/ 28 h 88"/>
              <a:gd name="T30" fmla="*/ 84 w 128"/>
              <a:gd name="T31" fmla="*/ 42 h 88"/>
              <a:gd name="T32" fmla="*/ 70 w 128"/>
              <a:gd name="T33" fmla="*/ 42 h 88"/>
              <a:gd name="T34" fmla="*/ 75 w 128"/>
              <a:gd name="T35" fmla="*/ 37 h 88"/>
              <a:gd name="T36" fmla="*/ 72 w 128"/>
              <a:gd name="T37" fmla="*/ 36 h 88"/>
              <a:gd name="T38" fmla="*/ 66 w 128"/>
              <a:gd name="T39" fmla="*/ 35 h 88"/>
              <a:gd name="T40" fmla="*/ 60 w 128"/>
              <a:gd name="T41" fmla="*/ 36 h 88"/>
              <a:gd name="T42" fmla="*/ 55 w 128"/>
              <a:gd name="T43" fmla="*/ 39 h 88"/>
              <a:gd name="T44" fmla="*/ 52 w 128"/>
              <a:gd name="T45" fmla="*/ 44 h 88"/>
              <a:gd name="T46" fmla="*/ 51 w 128"/>
              <a:gd name="T47" fmla="*/ 50 h 88"/>
              <a:gd name="T48" fmla="*/ 51 w 128"/>
              <a:gd name="T49" fmla="*/ 54 h 88"/>
              <a:gd name="T50" fmla="*/ 44 w 128"/>
              <a:gd name="T51" fmla="*/ 54 h 88"/>
              <a:gd name="T52" fmla="*/ 44 w 128"/>
              <a:gd name="T53" fmla="*/ 50 h 88"/>
              <a:gd name="T54" fmla="*/ 66 w 128"/>
              <a:gd name="T55" fmla="*/ 73 h 88"/>
              <a:gd name="T56" fmla="*/ 53 w 128"/>
              <a:gd name="T57" fmla="*/ 68 h 88"/>
              <a:gd name="T58" fmla="*/ 49 w 128"/>
              <a:gd name="T59" fmla="*/ 73 h 88"/>
              <a:gd name="T60" fmla="*/ 49 w 128"/>
              <a:gd name="T61" fmla="*/ 59 h 88"/>
              <a:gd name="T62" fmla="*/ 62 w 128"/>
              <a:gd name="T63" fmla="*/ 59 h 88"/>
              <a:gd name="T64" fmla="*/ 58 w 128"/>
              <a:gd name="T65" fmla="*/ 64 h 88"/>
              <a:gd name="T66" fmla="*/ 60 w 128"/>
              <a:gd name="T67" fmla="*/ 65 h 88"/>
              <a:gd name="T68" fmla="*/ 66 w 128"/>
              <a:gd name="T69" fmla="*/ 66 h 88"/>
              <a:gd name="T70" fmla="*/ 72 w 128"/>
              <a:gd name="T71" fmla="*/ 65 h 88"/>
              <a:gd name="T72" fmla="*/ 77 w 128"/>
              <a:gd name="T73" fmla="*/ 61 h 88"/>
              <a:gd name="T74" fmla="*/ 81 w 128"/>
              <a:gd name="T75" fmla="*/ 57 h 88"/>
              <a:gd name="T76" fmla="*/ 82 w 128"/>
              <a:gd name="T77" fmla="*/ 50 h 88"/>
              <a:gd name="T78" fmla="*/ 81 w 128"/>
              <a:gd name="T79" fmla="*/ 47 h 88"/>
              <a:gd name="T80" fmla="*/ 89 w 128"/>
              <a:gd name="T81" fmla="*/ 47 h 88"/>
              <a:gd name="T82" fmla="*/ 89 w 128"/>
              <a:gd name="T83" fmla="*/ 50 h 88"/>
              <a:gd name="T84" fmla="*/ 66 w 128"/>
              <a:gd name="T85" fmla="*/ 7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8" h="88">
                <a:moveTo>
                  <a:pt x="108" y="26"/>
                </a:moveTo>
                <a:cubicBezTo>
                  <a:pt x="104" y="11"/>
                  <a:pt x="91" y="0"/>
                  <a:pt x="75" y="0"/>
                </a:cubicBezTo>
                <a:cubicBezTo>
                  <a:pt x="63" y="0"/>
                  <a:pt x="52" y="6"/>
                  <a:pt x="46" y="15"/>
                </a:cubicBezTo>
                <a:cubicBezTo>
                  <a:pt x="43" y="13"/>
                  <a:pt x="38" y="11"/>
                  <a:pt x="34" y="11"/>
                </a:cubicBezTo>
                <a:cubicBezTo>
                  <a:pt x="24" y="11"/>
                  <a:pt x="15" y="20"/>
                  <a:pt x="15" y="30"/>
                </a:cubicBezTo>
                <a:cubicBezTo>
                  <a:pt x="15" y="32"/>
                  <a:pt x="16" y="34"/>
                  <a:pt x="16" y="35"/>
                </a:cubicBezTo>
                <a:cubicBezTo>
                  <a:pt x="7" y="40"/>
                  <a:pt x="0" y="49"/>
                  <a:pt x="0" y="61"/>
                </a:cubicBezTo>
                <a:cubicBezTo>
                  <a:pt x="0" y="76"/>
                  <a:pt x="12" y="88"/>
                  <a:pt x="27" y="88"/>
                </a:cubicBezTo>
                <a:cubicBezTo>
                  <a:pt x="96" y="88"/>
                  <a:pt x="96" y="88"/>
                  <a:pt x="96" y="88"/>
                </a:cubicBezTo>
                <a:cubicBezTo>
                  <a:pt x="114" y="88"/>
                  <a:pt x="128" y="74"/>
                  <a:pt x="128" y="56"/>
                </a:cubicBezTo>
                <a:cubicBezTo>
                  <a:pt x="128" y="42"/>
                  <a:pt x="120" y="31"/>
                  <a:pt x="108" y="26"/>
                </a:cubicBezTo>
                <a:close/>
                <a:moveTo>
                  <a:pt x="44" y="50"/>
                </a:moveTo>
                <a:cubicBezTo>
                  <a:pt x="44" y="38"/>
                  <a:pt x="54" y="28"/>
                  <a:pt x="66" y="28"/>
                </a:cubicBezTo>
                <a:cubicBezTo>
                  <a:pt x="71" y="28"/>
                  <a:pt x="76" y="30"/>
                  <a:pt x="80" y="32"/>
                </a:cubicBezTo>
                <a:cubicBezTo>
                  <a:pt x="84" y="28"/>
                  <a:pt x="84" y="28"/>
                  <a:pt x="84" y="28"/>
                </a:cubicBezTo>
                <a:cubicBezTo>
                  <a:pt x="84" y="42"/>
                  <a:pt x="84" y="42"/>
                  <a:pt x="84" y="42"/>
                </a:cubicBezTo>
                <a:cubicBezTo>
                  <a:pt x="70" y="42"/>
                  <a:pt x="70" y="42"/>
                  <a:pt x="70" y="42"/>
                </a:cubicBezTo>
                <a:cubicBezTo>
                  <a:pt x="75" y="37"/>
                  <a:pt x="75" y="37"/>
                  <a:pt x="75" y="37"/>
                </a:cubicBezTo>
                <a:cubicBezTo>
                  <a:pt x="74" y="37"/>
                  <a:pt x="73" y="36"/>
                  <a:pt x="72" y="36"/>
                </a:cubicBezTo>
                <a:cubicBezTo>
                  <a:pt x="70" y="35"/>
                  <a:pt x="68" y="35"/>
                  <a:pt x="66" y="35"/>
                </a:cubicBezTo>
                <a:cubicBezTo>
                  <a:pt x="64" y="35"/>
                  <a:pt x="62" y="35"/>
                  <a:pt x="60" y="36"/>
                </a:cubicBezTo>
                <a:cubicBezTo>
                  <a:pt x="58" y="37"/>
                  <a:pt x="57" y="38"/>
                  <a:pt x="55" y="39"/>
                </a:cubicBezTo>
                <a:cubicBezTo>
                  <a:pt x="54" y="41"/>
                  <a:pt x="53" y="43"/>
                  <a:pt x="52" y="44"/>
                </a:cubicBezTo>
                <a:cubicBezTo>
                  <a:pt x="51" y="46"/>
                  <a:pt x="51" y="48"/>
                  <a:pt x="51" y="50"/>
                </a:cubicBezTo>
                <a:cubicBezTo>
                  <a:pt x="51" y="52"/>
                  <a:pt x="51" y="53"/>
                  <a:pt x="51" y="54"/>
                </a:cubicBezTo>
                <a:cubicBezTo>
                  <a:pt x="44" y="54"/>
                  <a:pt x="44" y="54"/>
                  <a:pt x="44" y="54"/>
                </a:cubicBezTo>
                <a:cubicBezTo>
                  <a:pt x="44" y="53"/>
                  <a:pt x="44" y="52"/>
                  <a:pt x="44" y="50"/>
                </a:cubicBezTo>
                <a:close/>
                <a:moveTo>
                  <a:pt x="66" y="73"/>
                </a:moveTo>
                <a:cubicBezTo>
                  <a:pt x="61" y="73"/>
                  <a:pt x="57" y="71"/>
                  <a:pt x="53" y="68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59"/>
                  <a:pt x="49" y="59"/>
                  <a:pt x="49" y="59"/>
                </a:cubicBezTo>
                <a:cubicBezTo>
                  <a:pt x="62" y="59"/>
                  <a:pt x="62" y="59"/>
                  <a:pt x="62" y="59"/>
                </a:cubicBezTo>
                <a:cubicBezTo>
                  <a:pt x="58" y="64"/>
                  <a:pt x="58" y="64"/>
                  <a:pt x="58" y="64"/>
                </a:cubicBezTo>
                <a:cubicBezTo>
                  <a:pt x="59" y="64"/>
                  <a:pt x="59" y="64"/>
                  <a:pt x="60" y="65"/>
                </a:cubicBezTo>
                <a:cubicBezTo>
                  <a:pt x="62" y="66"/>
                  <a:pt x="64" y="66"/>
                  <a:pt x="66" y="66"/>
                </a:cubicBezTo>
                <a:cubicBezTo>
                  <a:pt x="68" y="66"/>
                  <a:pt x="70" y="66"/>
                  <a:pt x="72" y="65"/>
                </a:cubicBezTo>
                <a:cubicBezTo>
                  <a:pt x="74" y="64"/>
                  <a:pt x="76" y="63"/>
                  <a:pt x="77" y="61"/>
                </a:cubicBezTo>
                <a:cubicBezTo>
                  <a:pt x="79" y="60"/>
                  <a:pt x="80" y="58"/>
                  <a:pt x="81" y="57"/>
                </a:cubicBezTo>
                <a:cubicBezTo>
                  <a:pt x="82" y="55"/>
                  <a:pt x="82" y="53"/>
                  <a:pt x="82" y="50"/>
                </a:cubicBezTo>
                <a:cubicBezTo>
                  <a:pt x="82" y="49"/>
                  <a:pt x="82" y="48"/>
                  <a:pt x="81" y="47"/>
                </a:cubicBezTo>
                <a:cubicBezTo>
                  <a:pt x="89" y="47"/>
                  <a:pt x="89" y="47"/>
                  <a:pt x="89" y="47"/>
                </a:cubicBezTo>
                <a:cubicBezTo>
                  <a:pt x="89" y="48"/>
                  <a:pt x="89" y="49"/>
                  <a:pt x="89" y="50"/>
                </a:cubicBezTo>
                <a:cubicBezTo>
                  <a:pt x="89" y="63"/>
                  <a:pt x="79" y="73"/>
                  <a:pt x="66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文本框 27"/>
          <p:cNvSpPr txBox="1"/>
          <p:nvPr/>
        </p:nvSpPr>
        <p:spPr>
          <a:xfrm>
            <a:off x="6630203" y="234392"/>
            <a:ext cx="2393315" cy="299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  <a:sym typeface="+mn-ea"/>
              </a:rPr>
              <a:t>第八章 清洗RDBMS数据实例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313042" y="3336577"/>
            <a:ext cx="1345816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endParaRPr lang="en-US" altLang="zh-CN" sz="1400" dirty="0" smtClean="0">
              <a:solidFill>
                <a:schemeClr val="bg1"/>
              </a:solidFill>
            </a:endParaRPr>
          </a:p>
          <a:p>
            <a:pPr algn="ctr"/>
            <a:r>
              <a:rPr lang="zh-CN" altLang="en-US" sz="1400" dirty="0" smtClean="0">
                <a:solidFill>
                  <a:schemeClr val="bg1"/>
                </a:solidFill>
              </a:rPr>
              <a:t>存储</a:t>
            </a:r>
            <a:endParaRPr lang="en-US" altLang="zh-CN" sz="1400" dirty="0" smtClean="0">
              <a:solidFill>
                <a:schemeClr val="bg1"/>
              </a:solidFill>
            </a:endParaRPr>
          </a:p>
          <a:p>
            <a:endParaRPr lang="en-US" altLang="zh-CN" sz="1400" dirty="0" smtClean="0">
              <a:solidFill>
                <a:schemeClr val="bg1"/>
              </a:solidFill>
            </a:endParaRPr>
          </a:p>
          <a:p>
            <a:r>
              <a:rPr lang="zh-CN" altLang="en-US" sz="1400" dirty="0" smtClean="0">
                <a:solidFill>
                  <a:schemeClr val="bg1"/>
                </a:solidFill>
              </a:rPr>
              <a:t>   存储成本下降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37" name="文本框 6"/>
          <p:cNvSpPr txBox="1"/>
          <p:nvPr/>
        </p:nvSpPr>
        <p:spPr>
          <a:xfrm>
            <a:off x="452232" y="173917"/>
            <a:ext cx="1854835" cy="41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8.1</a:t>
            </a:r>
            <a:r>
              <a:rPr lang="zh-CN" altLang="en-US" sz="2100" b="1" spc="225" dirty="0" smtClean="0">
                <a:solidFill>
                  <a:prstClr val="white"/>
                </a:solidFill>
                <a:sym typeface="+mn-ea"/>
              </a:rPr>
              <a:t>准备工作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452232" y="889323"/>
            <a:ext cx="1730375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 smtClean="0">
                <a:solidFill>
                  <a:srgbClr val="3D89BC"/>
                </a:solidFill>
              </a:rPr>
              <a:t>2</a:t>
            </a:r>
            <a:r>
              <a:rPr lang="zh-CN" altLang="zh-CN" sz="1600" b="1" dirty="0">
                <a:solidFill>
                  <a:srgbClr val="3D89BC"/>
                </a:solidFill>
              </a:rPr>
              <a:t>．搭建操作环境</a:t>
            </a:r>
            <a:endParaRPr lang="zh-CN" altLang="zh-CN" sz="1600" b="1" dirty="0">
              <a:solidFill>
                <a:srgbClr val="3D89BC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52120" y="1339215"/>
            <a:ext cx="831151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06400" fontAlgn="auto">
              <a:extLst>
                <a:ext uri="{35155182-B16C-46BC-9424-99874614C6A1}">
                  <wpsdc:indentchars xmlns:wpsdc="http://www.wps.cn/officeDocument/2017/drawingmlCustomData" val="200" checksum="1740828767"/>
                </a:ext>
              </a:extLst>
            </a:pPr>
            <a:r>
              <a:rPr lang="zh-CN" altLang="en-US" sz="1600"/>
              <a:t>环境的搭建包括安装MySQL数据库、安装Navicat软件、安装ETL工具、用ETL工具连接数据库。本章ETL工具选择Pentaho Data Integration 6.1（也称作Kettle）。在运行Kettle前，需进行Java环境的配置。</a:t>
            </a:r>
            <a:r>
              <a:rPr lang="en-US" altLang="zh-CN" sz="1600"/>
              <a:t>Java</a:t>
            </a:r>
            <a:r>
              <a:rPr lang="zh-CN" altLang="en-US" sz="1600"/>
              <a:t>环境变量的配置如图</a:t>
            </a:r>
            <a:r>
              <a:rPr lang="en-US" altLang="zh-CN" sz="1600"/>
              <a:t>8-1</a:t>
            </a:r>
            <a:r>
              <a:rPr lang="zh-CN" altLang="en-US" sz="1600"/>
              <a:t>、图</a:t>
            </a:r>
            <a:r>
              <a:rPr lang="en-US" altLang="zh-CN" sz="1600"/>
              <a:t>8-2</a:t>
            </a:r>
            <a:r>
              <a:rPr lang="zh-CN" altLang="en-US" sz="1600"/>
              <a:t>所示。</a:t>
            </a:r>
            <a:endParaRPr lang="zh-CN" altLang="en-US" sz="1600"/>
          </a:p>
        </p:txBody>
      </p:sp>
      <p:pic>
        <p:nvPicPr>
          <p:cNvPr id="2" name="图片 7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3115" y="2106295"/>
            <a:ext cx="5124450" cy="20916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7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2205" y="4358640"/>
            <a:ext cx="4343400" cy="17646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文本框 18"/>
          <p:cNvSpPr txBox="1"/>
          <p:nvPr/>
        </p:nvSpPr>
        <p:spPr>
          <a:xfrm>
            <a:off x="2753360" y="4079240"/>
            <a:ext cx="405638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/>
              <a:t>图8-1  Java环境变量CLASSPATH与JAVA_HOME</a:t>
            </a:r>
            <a:endParaRPr lang="zh-CN" altLang="en-US" sz="1400"/>
          </a:p>
        </p:txBody>
      </p:sp>
      <p:sp>
        <p:nvSpPr>
          <p:cNvPr id="26" name="文本框 25"/>
          <p:cNvSpPr txBox="1"/>
          <p:nvPr/>
        </p:nvSpPr>
        <p:spPr>
          <a:xfrm>
            <a:off x="3418840" y="5916295"/>
            <a:ext cx="2192655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图8-2  Java环境变量Path</a:t>
            </a:r>
            <a:endParaRPr lang="zh-CN" altLang="en-US" sz="1400">
              <a:sym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21" name="任意多边形 20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0" y="6243955"/>
            <a:ext cx="9144000" cy="4254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9" name="Freeform 142"/>
          <p:cNvSpPr>
            <a:spLocks noEditPoints="1"/>
          </p:cNvSpPr>
          <p:nvPr/>
        </p:nvSpPr>
        <p:spPr bwMode="auto">
          <a:xfrm>
            <a:off x="126487" y="216716"/>
            <a:ext cx="382471" cy="244300"/>
          </a:xfrm>
          <a:custGeom>
            <a:avLst/>
            <a:gdLst>
              <a:gd name="T0" fmla="*/ 108 w 128"/>
              <a:gd name="T1" fmla="*/ 26 h 88"/>
              <a:gd name="T2" fmla="*/ 75 w 128"/>
              <a:gd name="T3" fmla="*/ 0 h 88"/>
              <a:gd name="T4" fmla="*/ 46 w 128"/>
              <a:gd name="T5" fmla="*/ 15 h 88"/>
              <a:gd name="T6" fmla="*/ 34 w 128"/>
              <a:gd name="T7" fmla="*/ 11 h 88"/>
              <a:gd name="T8" fmla="*/ 15 w 128"/>
              <a:gd name="T9" fmla="*/ 30 h 88"/>
              <a:gd name="T10" fmla="*/ 16 w 128"/>
              <a:gd name="T11" fmla="*/ 35 h 88"/>
              <a:gd name="T12" fmla="*/ 0 w 128"/>
              <a:gd name="T13" fmla="*/ 61 h 88"/>
              <a:gd name="T14" fmla="*/ 27 w 128"/>
              <a:gd name="T15" fmla="*/ 88 h 88"/>
              <a:gd name="T16" fmla="*/ 96 w 128"/>
              <a:gd name="T17" fmla="*/ 88 h 88"/>
              <a:gd name="T18" fmla="*/ 128 w 128"/>
              <a:gd name="T19" fmla="*/ 56 h 88"/>
              <a:gd name="T20" fmla="*/ 108 w 128"/>
              <a:gd name="T21" fmla="*/ 26 h 88"/>
              <a:gd name="T22" fmla="*/ 44 w 128"/>
              <a:gd name="T23" fmla="*/ 50 h 88"/>
              <a:gd name="T24" fmla="*/ 66 w 128"/>
              <a:gd name="T25" fmla="*/ 28 h 88"/>
              <a:gd name="T26" fmla="*/ 80 w 128"/>
              <a:gd name="T27" fmla="*/ 32 h 88"/>
              <a:gd name="T28" fmla="*/ 84 w 128"/>
              <a:gd name="T29" fmla="*/ 28 h 88"/>
              <a:gd name="T30" fmla="*/ 84 w 128"/>
              <a:gd name="T31" fmla="*/ 42 h 88"/>
              <a:gd name="T32" fmla="*/ 70 w 128"/>
              <a:gd name="T33" fmla="*/ 42 h 88"/>
              <a:gd name="T34" fmla="*/ 75 w 128"/>
              <a:gd name="T35" fmla="*/ 37 h 88"/>
              <a:gd name="T36" fmla="*/ 72 w 128"/>
              <a:gd name="T37" fmla="*/ 36 h 88"/>
              <a:gd name="T38" fmla="*/ 66 w 128"/>
              <a:gd name="T39" fmla="*/ 35 h 88"/>
              <a:gd name="T40" fmla="*/ 60 w 128"/>
              <a:gd name="T41" fmla="*/ 36 h 88"/>
              <a:gd name="T42" fmla="*/ 55 w 128"/>
              <a:gd name="T43" fmla="*/ 39 h 88"/>
              <a:gd name="T44" fmla="*/ 52 w 128"/>
              <a:gd name="T45" fmla="*/ 44 h 88"/>
              <a:gd name="T46" fmla="*/ 51 w 128"/>
              <a:gd name="T47" fmla="*/ 50 h 88"/>
              <a:gd name="T48" fmla="*/ 51 w 128"/>
              <a:gd name="T49" fmla="*/ 54 h 88"/>
              <a:gd name="T50" fmla="*/ 44 w 128"/>
              <a:gd name="T51" fmla="*/ 54 h 88"/>
              <a:gd name="T52" fmla="*/ 44 w 128"/>
              <a:gd name="T53" fmla="*/ 50 h 88"/>
              <a:gd name="T54" fmla="*/ 66 w 128"/>
              <a:gd name="T55" fmla="*/ 73 h 88"/>
              <a:gd name="T56" fmla="*/ 53 w 128"/>
              <a:gd name="T57" fmla="*/ 68 h 88"/>
              <a:gd name="T58" fmla="*/ 49 w 128"/>
              <a:gd name="T59" fmla="*/ 73 h 88"/>
              <a:gd name="T60" fmla="*/ 49 w 128"/>
              <a:gd name="T61" fmla="*/ 59 h 88"/>
              <a:gd name="T62" fmla="*/ 62 w 128"/>
              <a:gd name="T63" fmla="*/ 59 h 88"/>
              <a:gd name="T64" fmla="*/ 58 w 128"/>
              <a:gd name="T65" fmla="*/ 64 h 88"/>
              <a:gd name="T66" fmla="*/ 60 w 128"/>
              <a:gd name="T67" fmla="*/ 65 h 88"/>
              <a:gd name="T68" fmla="*/ 66 w 128"/>
              <a:gd name="T69" fmla="*/ 66 h 88"/>
              <a:gd name="T70" fmla="*/ 72 w 128"/>
              <a:gd name="T71" fmla="*/ 65 h 88"/>
              <a:gd name="T72" fmla="*/ 77 w 128"/>
              <a:gd name="T73" fmla="*/ 61 h 88"/>
              <a:gd name="T74" fmla="*/ 81 w 128"/>
              <a:gd name="T75" fmla="*/ 57 h 88"/>
              <a:gd name="T76" fmla="*/ 82 w 128"/>
              <a:gd name="T77" fmla="*/ 50 h 88"/>
              <a:gd name="T78" fmla="*/ 81 w 128"/>
              <a:gd name="T79" fmla="*/ 47 h 88"/>
              <a:gd name="T80" fmla="*/ 89 w 128"/>
              <a:gd name="T81" fmla="*/ 47 h 88"/>
              <a:gd name="T82" fmla="*/ 89 w 128"/>
              <a:gd name="T83" fmla="*/ 50 h 88"/>
              <a:gd name="T84" fmla="*/ 66 w 128"/>
              <a:gd name="T85" fmla="*/ 7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8" h="88">
                <a:moveTo>
                  <a:pt x="108" y="26"/>
                </a:moveTo>
                <a:cubicBezTo>
                  <a:pt x="104" y="11"/>
                  <a:pt x="91" y="0"/>
                  <a:pt x="75" y="0"/>
                </a:cubicBezTo>
                <a:cubicBezTo>
                  <a:pt x="63" y="0"/>
                  <a:pt x="52" y="6"/>
                  <a:pt x="46" y="15"/>
                </a:cubicBezTo>
                <a:cubicBezTo>
                  <a:pt x="43" y="13"/>
                  <a:pt x="38" y="11"/>
                  <a:pt x="34" y="11"/>
                </a:cubicBezTo>
                <a:cubicBezTo>
                  <a:pt x="24" y="11"/>
                  <a:pt x="15" y="20"/>
                  <a:pt x="15" y="30"/>
                </a:cubicBezTo>
                <a:cubicBezTo>
                  <a:pt x="15" y="32"/>
                  <a:pt x="16" y="34"/>
                  <a:pt x="16" y="35"/>
                </a:cubicBezTo>
                <a:cubicBezTo>
                  <a:pt x="7" y="40"/>
                  <a:pt x="0" y="49"/>
                  <a:pt x="0" y="61"/>
                </a:cubicBezTo>
                <a:cubicBezTo>
                  <a:pt x="0" y="76"/>
                  <a:pt x="12" y="88"/>
                  <a:pt x="27" y="88"/>
                </a:cubicBezTo>
                <a:cubicBezTo>
                  <a:pt x="96" y="88"/>
                  <a:pt x="96" y="88"/>
                  <a:pt x="96" y="88"/>
                </a:cubicBezTo>
                <a:cubicBezTo>
                  <a:pt x="114" y="88"/>
                  <a:pt x="128" y="74"/>
                  <a:pt x="128" y="56"/>
                </a:cubicBezTo>
                <a:cubicBezTo>
                  <a:pt x="128" y="42"/>
                  <a:pt x="120" y="31"/>
                  <a:pt x="108" y="26"/>
                </a:cubicBezTo>
                <a:close/>
                <a:moveTo>
                  <a:pt x="44" y="50"/>
                </a:moveTo>
                <a:cubicBezTo>
                  <a:pt x="44" y="38"/>
                  <a:pt x="54" y="28"/>
                  <a:pt x="66" y="28"/>
                </a:cubicBezTo>
                <a:cubicBezTo>
                  <a:pt x="71" y="28"/>
                  <a:pt x="76" y="30"/>
                  <a:pt x="80" y="32"/>
                </a:cubicBezTo>
                <a:cubicBezTo>
                  <a:pt x="84" y="28"/>
                  <a:pt x="84" y="28"/>
                  <a:pt x="84" y="28"/>
                </a:cubicBezTo>
                <a:cubicBezTo>
                  <a:pt x="84" y="42"/>
                  <a:pt x="84" y="42"/>
                  <a:pt x="84" y="42"/>
                </a:cubicBezTo>
                <a:cubicBezTo>
                  <a:pt x="70" y="42"/>
                  <a:pt x="70" y="42"/>
                  <a:pt x="70" y="42"/>
                </a:cubicBezTo>
                <a:cubicBezTo>
                  <a:pt x="75" y="37"/>
                  <a:pt x="75" y="37"/>
                  <a:pt x="75" y="37"/>
                </a:cubicBezTo>
                <a:cubicBezTo>
                  <a:pt x="74" y="37"/>
                  <a:pt x="73" y="36"/>
                  <a:pt x="72" y="36"/>
                </a:cubicBezTo>
                <a:cubicBezTo>
                  <a:pt x="70" y="35"/>
                  <a:pt x="68" y="35"/>
                  <a:pt x="66" y="35"/>
                </a:cubicBezTo>
                <a:cubicBezTo>
                  <a:pt x="64" y="35"/>
                  <a:pt x="62" y="35"/>
                  <a:pt x="60" y="36"/>
                </a:cubicBezTo>
                <a:cubicBezTo>
                  <a:pt x="58" y="37"/>
                  <a:pt x="57" y="38"/>
                  <a:pt x="55" y="39"/>
                </a:cubicBezTo>
                <a:cubicBezTo>
                  <a:pt x="54" y="41"/>
                  <a:pt x="53" y="43"/>
                  <a:pt x="52" y="44"/>
                </a:cubicBezTo>
                <a:cubicBezTo>
                  <a:pt x="51" y="46"/>
                  <a:pt x="51" y="48"/>
                  <a:pt x="51" y="50"/>
                </a:cubicBezTo>
                <a:cubicBezTo>
                  <a:pt x="51" y="52"/>
                  <a:pt x="51" y="53"/>
                  <a:pt x="51" y="54"/>
                </a:cubicBezTo>
                <a:cubicBezTo>
                  <a:pt x="44" y="54"/>
                  <a:pt x="44" y="54"/>
                  <a:pt x="44" y="54"/>
                </a:cubicBezTo>
                <a:cubicBezTo>
                  <a:pt x="44" y="53"/>
                  <a:pt x="44" y="52"/>
                  <a:pt x="44" y="50"/>
                </a:cubicBezTo>
                <a:close/>
                <a:moveTo>
                  <a:pt x="66" y="73"/>
                </a:moveTo>
                <a:cubicBezTo>
                  <a:pt x="61" y="73"/>
                  <a:pt x="57" y="71"/>
                  <a:pt x="53" y="68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59"/>
                  <a:pt x="49" y="59"/>
                  <a:pt x="49" y="59"/>
                </a:cubicBezTo>
                <a:cubicBezTo>
                  <a:pt x="62" y="59"/>
                  <a:pt x="62" y="59"/>
                  <a:pt x="62" y="59"/>
                </a:cubicBezTo>
                <a:cubicBezTo>
                  <a:pt x="58" y="64"/>
                  <a:pt x="58" y="64"/>
                  <a:pt x="58" y="64"/>
                </a:cubicBezTo>
                <a:cubicBezTo>
                  <a:pt x="59" y="64"/>
                  <a:pt x="59" y="64"/>
                  <a:pt x="60" y="65"/>
                </a:cubicBezTo>
                <a:cubicBezTo>
                  <a:pt x="62" y="66"/>
                  <a:pt x="64" y="66"/>
                  <a:pt x="66" y="66"/>
                </a:cubicBezTo>
                <a:cubicBezTo>
                  <a:pt x="68" y="66"/>
                  <a:pt x="70" y="66"/>
                  <a:pt x="72" y="65"/>
                </a:cubicBezTo>
                <a:cubicBezTo>
                  <a:pt x="74" y="64"/>
                  <a:pt x="76" y="63"/>
                  <a:pt x="77" y="61"/>
                </a:cubicBezTo>
                <a:cubicBezTo>
                  <a:pt x="79" y="60"/>
                  <a:pt x="80" y="58"/>
                  <a:pt x="81" y="57"/>
                </a:cubicBezTo>
                <a:cubicBezTo>
                  <a:pt x="82" y="55"/>
                  <a:pt x="82" y="53"/>
                  <a:pt x="82" y="50"/>
                </a:cubicBezTo>
                <a:cubicBezTo>
                  <a:pt x="82" y="49"/>
                  <a:pt x="82" y="48"/>
                  <a:pt x="81" y="47"/>
                </a:cubicBezTo>
                <a:cubicBezTo>
                  <a:pt x="89" y="47"/>
                  <a:pt x="89" y="47"/>
                  <a:pt x="89" y="47"/>
                </a:cubicBezTo>
                <a:cubicBezTo>
                  <a:pt x="89" y="48"/>
                  <a:pt x="89" y="49"/>
                  <a:pt x="89" y="50"/>
                </a:cubicBezTo>
                <a:cubicBezTo>
                  <a:pt x="89" y="63"/>
                  <a:pt x="79" y="73"/>
                  <a:pt x="66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文本框 27"/>
          <p:cNvSpPr txBox="1"/>
          <p:nvPr/>
        </p:nvSpPr>
        <p:spPr>
          <a:xfrm>
            <a:off x="6630203" y="234392"/>
            <a:ext cx="2393315" cy="299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  <a:sym typeface="+mn-ea"/>
              </a:rPr>
              <a:t>第八章 清洗RDBMS数据实例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313042" y="3336577"/>
            <a:ext cx="1345816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endParaRPr lang="en-US" altLang="zh-CN" sz="1400" dirty="0" smtClean="0">
              <a:solidFill>
                <a:schemeClr val="bg1"/>
              </a:solidFill>
            </a:endParaRPr>
          </a:p>
          <a:p>
            <a:pPr algn="ctr"/>
            <a:r>
              <a:rPr lang="zh-CN" altLang="en-US" sz="1400" dirty="0" smtClean="0">
                <a:solidFill>
                  <a:schemeClr val="bg1"/>
                </a:solidFill>
              </a:rPr>
              <a:t>存储</a:t>
            </a:r>
            <a:endParaRPr lang="en-US" altLang="zh-CN" sz="1400" dirty="0" smtClean="0">
              <a:solidFill>
                <a:schemeClr val="bg1"/>
              </a:solidFill>
            </a:endParaRPr>
          </a:p>
          <a:p>
            <a:endParaRPr lang="en-US" altLang="zh-CN" sz="1400" dirty="0" smtClean="0">
              <a:solidFill>
                <a:schemeClr val="bg1"/>
              </a:solidFill>
            </a:endParaRPr>
          </a:p>
          <a:p>
            <a:r>
              <a:rPr lang="zh-CN" altLang="en-US" sz="1400" dirty="0" smtClean="0">
                <a:solidFill>
                  <a:schemeClr val="bg1"/>
                </a:solidFill>
              </a:rPr>
              <a:t>   存储成本下降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37" name="文本框 6"/>
          <p:cNvSpPr txBox="1"/>
          <p:nvPr/>
        </p:nvSpPr>
        <p:spPr>
          <a:xfrm>
            <a:off x="452232" y="173917"/>
            <a:ext cx="1854835" cy="41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8.1</a:t>
            </a:r>
            <a:r>
              <a:rPr lang="zh-CN" altLang="en-US" sz="2100" b="1" spc="225" dirty="0" smtClean="0">
                <a:solidFill>
                  <a:prstClr val="white"/>
                </a:solidFill>
                <a:sym typeface="+mn-ea"/>
              </a:rPr>
              <a:t>准备工作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452232" y="889323"/>
            <a:ext cx="1730375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 smtClean="0">
                <a:solidFill>
                  <a:srgbClr val="3D89BC"/>
                </a:solidFill>
              </a:rPr>
              <a:t>2</a:t>
            </a:r>
            <a:r>
              <a:rPr lang="zh-CN" altLang="zh-CN" sz="1600" b="1" dirty="0">
                <a:solidFill>
                  <a:srgbClr val="3D89BC"/>
                </a:solidFill>
              </a:rPr>
              <a:t>．搭建操作环境</a:t>
            </a:r>
            <a:endParaRPr lang="zh-CN" altLang="zh-CN" sz="1600" b="1" dirty="0">
              <a:solidFill>
                <a:srgbClr val="3D89BC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52120" y="1339215"/>
            <a:ext cx="831151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06400" fontAlgn="auto">
              <a:extLst>
                <a:ext uri="{35155182-B16C-46BC-9424-99874614C6A1}">
                  <wpsdc:indentchars xmlns:wpsdc="http://www.wps.cn/officeDocument/2017/drawingmlCustomData" val="200" checksum="1740828767"/>
                </a:ext>
              </a:extLst>
            </a:pPr>
            <a:r>
              <a:rPr lang="en-US" altLang="zh-CN" sz="1600"/>
              <a:t>kettle</a:t>
            </a:r>
            <a:r>
              <a:rPr lang="zh-CN" altLang="en-US" sz="1600"/>
              <a:t>连接数据库的操作主要包括以下几个步骤：</a:t>
            </a:r>
            <a:endParaRPr lang="zh-CN" altLang="en-US" sz="1600"/>
          </a:p>
          <a:p>
            <a:pPr indent="406400" fontAlgn="auto">
              <a:extLst>
                <a:ext uri="{35155182-B16C-46BC-9424-99874614C6A1}">
                  <wpsdc:indentchars xmlns:wpsdc="http://www.wps.cn/officeDocument/2017/drawingmlCustomData" val="200" checksum="1740828767"/>
                </a:ext>
              </a:extLst>
            </a:pPr>
            <a:endParaRPr lang="zh-CN" altLang="en-US" sz="1600"/>
          </a:p>
        </p:txBody>
      </p:sp>
      <p:sp>
        <p:nvSpPr>
          <p:cNvPr id="4" name="文本框 3"/>
          <p:cNvSpPr txBox="1"/>
          <p:nvPr/>
        </p:nvSpPr>
        <p:spPr>
          <a:xfrm>
            <a:off x="972820" y="1784350"/>
            <a:ext cx="7197725" cy="2030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fontAlgn="auto">
              <a:lnSpc>
                <a:spcPct val="150000"/>
              </a:lnSpc>
              <a:buClr>
                <a:srgbClr val="3D89BC"/>
              </a:buClr>
              <a:buFont typeface="Wingdings" panose="05000000000000000000" charset="0"/>
              <a:buChar char="l"/>
            </a:pPr>
            <a:r>
              <a:rPr lang="zh-CN" altLang="en-US" sz="1400">
                <a:sym typeface="+mn-ea"/>
              </a:rPr>
              <a:t>下载连接包；</a:t>
            </a:r>
            <a:endParaRPr lang="zh-CN" altLang="en-US" sz="1400"/>
          </a:p>
          <a:p>
            <a:pPr marL="285750" indent="-285750" fontAlgn="auto">
              <a:lnSpc>
                <a:spcPct val="150000"/>
              </a:lnSpc>
              <a:buClr>
                <a:srgbClr val="3D89BC"/>
              </a:buClr>
              <a:buFont typeface="Wingdings" panose="05000000000000000000" charset="0"/>
              <a:buChar char="l"/>
            </a:pPr>
            <a:r>
              <a:rPr lang="zh-CN" altLang="en-US" sz="1400">
                <a:sym typeface="+mn-ea"/>
              </a:rPr>
              <a:t>打开Spoon.bat文件，进入Spoon界面；</a:t>
            </a:r>
            <a:endParaRPr lang="zh-CN" altLang="en-US" sz="1400"/>
          </a:p>
          <a:p>
            <a:pPr marL="285750" indent="-285750" fontAlgn="auto">
              <a:lnSpc>
                <a:spcPct val="150000"/>
              </a:lnSpc>
              <a:buClr>
                <a:srgbClr val="3D89BC"/>
              </a:buClr>
              <a:buFont typeface="Wingdings" panose="05000000000000000000" charset="0"/>
              <a:buChar char="l"/>
            </a:pPr>
            <a:r>
              <a:rPr lang="zh-CN" altLang="en-US" sz="1400">
                <a:sym typeface="+mn-ea"/>
              </a:rPr>
              <a:t>双击Navicat应用程序，打开MySQL数据库；</a:t>
            </a:r>
            <a:endParaRPr lang="zh-CN" altLang="en-US" sz="1400"/>
          </a:p>
          <a:p>
            <a:pPr marL="285750" indent="-285750" fontAlgn="auto">
              <a:lnSpc>
                <a:spcPct val="150000"/>
              </a:lnSpc>
              <a:buClr>
                <a:srgbClr val="3D89BC"/>
              </a:buClr>
              <a:buFont typeface="Wingdings" panose="05000000000000000000" charset="0"/>
              <a:buChar char="l"/>
            </a:pPr>
            <a:r>
              <a:rPr lang="zh-CN" altLang="en-US" sz="1400">
                <a:sym typeface="+mn-ea"/>
              </a:rPr>
              <a:t>双击“转换1”下的DB连接，弹出数据库连接界面。连接类型选择MySQL，连接方式选择Native（JDBC）。根据实际情况填写连接名称、主机名称、数据库名称、端口号、用户名、密码，并单击“测试”按钮，若连接成功，则出现如图8-4所示的提示界面。。</a:t>
            </a:r>
            <a:endParaRPr lang="zh-CN" altLang="en-US" sz="1400"/>
          </a:p>
        </p:txBody>
      </p:sp>
      <p:pic>
        <p:nvPicPr>
          <p:cNvPr id="2" name="图片 716" descr="说明: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2290" y="4045585"/>
            <a:ext cx="2533650" cy="17386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2753360" y="5784215"/>
            <a:ext cx="5080000" cy="3067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342900"/>
            <a:r>
              <a:rPr lang="zh-CN" sz="1400" b="0">
                <a:latin typeface="Arial" panose="020B0604020202020204" pitchFamily="34" charset="0"/>
                <a:ea typeface="黑体" panose="02010609060101010101" charset="-122"/>
              </a:rPr>
              <a:t>图</a:t>
            </a:r>
            <a:r>
              <a:rPr lang="en-US" sz="1400" b="0">
                <a:latin typeface="Arial" panose="020B0604020202020204" pitchFamily="34" charset="0"/>
                <a:ea typeface="黑体" panose="02010609060101010101" charset="-122"/>
              </a:rPr>
              <a:t>8-4  Kettle</a:t>
            </a:r>
            <a:r>
              <a:rPr lang="zh-CN" sz="1400" b="0">
                <a:latin typeface="Arial" panose="020B0604020202020204" pitchFamily="34" charset="0"/>
                <a:ea typeface="黑体" panose="02010609060101010101" charset="-122"/>
              </a:rPr>
              <a:t>连接</a:t>
            </a:r>
            <a:r>
              <a:rPr lang="en-US" sz="1400" b="0">
                <a:latin typeface="Arial" panose="020B0604020202020204" pitchFamily="34" charset="0"/>
                <a:ea typeface="黑体" panose="02010609060101010101" charset="-122"/>
              </a:rPr>
              <a:t>MySQL</a:t>
            </a:r>
            <a:r>
              <a:rPr lang="zh-CN" sz="1400" b="0">
                <a:latin typeface="Arial" panose="020B0604020202020204" pitchFamily="34" charset="0"/>
                <a:ea typeface="黑体" panose="02010609060101010101" charset="-122"/>
              </a:rPr>
              <a:t>数据库成功</a:t>
            </a:r>
            <a:endParaRPr lang="zh-CN" altLang="en-US" sz="1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21" name="任意多边形 20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0" y="6243955"/>
            <a:ext cx="9144000" cy="4254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9" name="Freeform 142"/>
          <p:cNvSpPr>
            <a:spLocks noEditPoints="1"/>
          </p:cNvSpPr>
          <p:nvPr/>
        </p:nvSpPr>
        <p:spPr bwMode="auto">
          <a:xfrm>
            <a:off x="126487" y="216716"/>
            <a:ext cx="382471" cy="244300"/>
          </a:xfrm>
          <a:custGeom>
            <a:avLst/>
            <a:gdLst>
              <a:gd name="T0" fmla="*/ 108 w 128"/>
              <a:gd name="T1" fmla="*/ 26 h 88"/>
              <a:gd name="T2" fmla="*/ 75 w 128"/>
              <a:gd name="T3" fmla="*/ 0 h 88"/>
              <a:gd name="T4" fmla="*/ 46 w 128"/>
              <a:gd name="T5" fmla="*/ 15 h 88"/>
              <a:gd name="T6" fmla="*/ 34 w 128"/>
              <a:gd name="T7" fmla="*/ 11 h 88"/>
              <a:gd name="T8" fmla="*/ 15 w 128"/>
              <a:gd name="T9" fmla="*/ 30 h 88"/>
              <a:gd name="T10" fmla="*/ 16 w 128"/>
              <a:gd name="T11" fmla="*/ 35 h 88"/>
              <a:gd name="T12" fmla="*/ 0 w 128"/>
              <a:gd name="T13" fmla="*/ 61 h 88"/>
              <a:gd name="T14" fmla="*/ 27 w 128"/>
              <a:gd name="T15" fmla="*/ 88 h 88"/>
              <a:gd name="T16" fmla="*/ 96 w 128"/>
              <a:gd name="T17" fmla="*/ 88 h 88"/>
              <a:gd name="T18" fmla="*/ 128 w 128"/>
              <a:gd name="T19" fmla="*/ 56 h 88"/>
              <a:gd name="T20" fmla="*/ 108 w 128"/>
              <a:gd name="T21" fmla="*/ 26 h 88"/>
              <a:gd name="T22" fmla="*/ 44 w 128"/>
              <a:gd name="T23" fmla="*/ 50 h 88"/>
              <a:gd name="T24" fmla="*/ 66 w 128"/>
              <a:gd name="T25" fmla="*/ 28 h 88"/>
              <a:gd name="T26" fmla="*/ 80 w 128"/>
              <a:gd name="T27" fmla="*/ 32 h 88"/>
              <a:gd name="T28" fmla="*/ 84 w 128"/>
              <a:gd name="T29" fmla="*/ 28 h 88"/>
              <a:gd name="T30" fmla="*/ 84 w 128"/>
              <a:gd name="T31" fmla="*/ 42 h 88"/>
              <a:gd name="T32" fmla="*/ 70 w 128"/>
              <a:gd name="T33" fmla="*/ 42 h 88"/>
              <a:gd name="T34" fmla="*/ 75 w 128"/>
              <a:gd name="T35" fmla="*/ 37 h 88"/>
              <a:gd name="T36" fmla="*/ 72 w 128"/>
              <a:gd name="T37" fmla="*/ 36 h 88"/>
              <a:gd name="T38" fmla="*/ 66 w 128"/>
              <a:gd name="T39" fmla="*/ 35 h 88"/>
              <a:gd name="T40" fmla="*/ 60 w 128"/>
              <a:gd name="T41" fmla="*/ 36 h 88"/>
              <a:gd name="T42" fmla="*/ 55 w 128"/>
              <a:gd name="T43" fmla="*/ 39 h 88"/>
              <a:gd name="T44" fmla="*/ 52 w 128"/>
              <a:gd name="T45" fmla="*/ 44 h 88"/>
              <a:gd name="T46" fmla="*/ 51 w 128"/>
              <a:gd name="T47" fmla="*/ 50 h 88"/>
              <a:gd name="T48" fmla="*/ 51 w 128"/>
              <a:gd name="T49" fmla="*/ 54 h 88"/>
              <a:gd name="T50" fmla="*/ 44 w 128"/>
              <a:gd name="T51" fmla="*/ 54 h 88"/>
              <a:gd name="T52" fmla="*/ 44 w 128"/>
              <a:gd name="T53" fmla="*/ 50 h 88"/>
              <a:gd name="T54" fmla="*/ 66 w 128"/>
              <a:gd name="T55" fmla="*/ 73 h 88"/>
              <a:gd name="T56" fmla="*/ 53 w 128"/>
              <a:gd name="T57" fmla="*/ 68 h 88"/>
              <a:gd name="T58" fmla="*/ 49 w 128"/>
              <a:gd name="T59" fmla="*/ 73 h 88"/>
              <a:gd name="T60" fmla="*/ 49 w 128"/>
              <a:gd name="T61" fmla="*/ 59 h 88"/>
              <a:gd name="T62" fmla="*/ 62 w 128"/>
              <a:gd name="T63" fmla="*/ 59 h 88"/>
              <a:gd name="T64" fmla="*/ 58 w 128"/>
              <a:gd name="T65" fmla="*/ 64 h 88"/>
              <a:gd name="T66" fmla="*/ 60 w 128"/>
              <a:gd name="T67" fmla="*/ 65 h 88"/>
              <a:gd name="T68" fmla="*/ 66 w 128"/>
              <a:gd name="T69" fmla="*/ 66 h 88"/>
              <a:gd name="T70" fmla="*/ 72 w 128"/>
              <a:gd name="T71" fmla="*/ 65 h 88"/>
              <a:gd name="T72" fmla="*/ 77 w 128"/>
              <a:gd name="T73" fmla="*/ 61 h 88"/>
              <a:gd name="T74" fmla="*/ 81 w 128"/>
              <a:gd name="T75" fmla="*/ 57 h 88"/>
              <a:gd name="T76" fmla="*/ 82 w 128"/>
              <a:gd name="T77" fmla="*/ 50 h 88"/>
              <a:gd name="T78" fmla="*/ 81 w 128"/>
              <a:gd name="T79" fmla="*/ 47 h 88"/>
              <a:gd name="T80" fmla="*/ 89 w 128"/>
              <a:gd name="T81" fmla="*/ 47 h 88"/>
              <a:gd name="T82" fmla="*/ 89 w 128"/>
              <a:gd name="T83" fmla="*/ 50 h 88"/>
              <a:gd name="T84" fmla="*/ 66 w 128"/>
              <a:gd name="T85" fmla="*/ 7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8" h="88">
                <a:moveTo>
                  <a:pt x="108" y="26"/>
                </a:moveTo>
                <a:cubicBezTo>
                  <a:pt x="104" y="11"/>
                  <a:pt x="91" y="0"/>
                  <a:pt x="75" y="0"/>
                </a:cubicBezTo>
                <a:cubicBezTo>
                  <a:pt x="63" y="0"/>
                  <a:pt x="52" y="6"/>
                  <a:pt x="46" y="15"/>
                </a:cubicBezTo>
                <a:cubicBezTo>
                  <a:pt x="43" y="13"/>
                  <a:pt x="38" y="11"/>
                  <a:pt x="34" y="11"/>
                </a:cubicBezTo>
                <a:cubicBezTo>
                  <a:pt x="24" y="11"/>
                  <a:pt x="15" y="20"/>
                  <a:pt x="15" y="30"/>
                </a:cubicBezTo>
                <a:cubicBezTo>
                  <a:pt x="15" y="32"/>
                  <a:pt x="16" y="34"/>
                  <a:pt x="16" y="35"/>
                </a:cubicBezTo>
                <a:cubicBezTo>
                  <a:pt x="7" y="40"/>
                  <a:pt x="0" y="49"/>
                  <a:pt x="0" y="61"/>
                </a:cubicBezTo>
                <a:cubicBezTo>
                  <a:pt x="0" y="76"/>
                  <a:pt x="12" y="88"/>
                  <a:pt x="27" y="88"/>
                </a:cubicBezTo>
                <a:cubicBezTo>
                  <a:pt x="96" y="88"/>
                  <a:pt x="96" y="88"/>
                  <a:pt x="96" y="88"/>
                </a:cubicBezTo>
                <a:cubicBezTo>
                  <a:pt x="114" y="88"/>
                  <a:pt x="128" y="74"/>
                  <a:pt x="128" y="56"/>
                </a:cubicBezTo>
                <a:cubicBezTo>
                  <a:pt x="128" y="42"/>
                  <a:pt x="120" y="31"/>
                  <a:pt x="108" y="26"/>
                </a:cubicBezTo>
                <a:close/>
                <a:moveTo>
                  <a:pt x="44" y="50"/>
                </a:moveTo>
                <a:cubicBezTo>
                  <a:pt x="44" y="38"/>
                  <a:pt x="54" y="28"/>
                  <a:pt x="66" y="28"/>
                </a:cubicBezTo>
                <a:cubicBezTo>
                  <a:pt x="71" y="28"/>
                  <a:pt x="76" y="30"/>
                  <a:pt x="80" y="32"/>
                </a:cubicBezTo>
                <a:cubicBezTo>
                  <a:pt x="84" y="28"/>
                  <a:pt x="84" y="28"/>
                  <a:pt x="84" y="28"/>
                </a:cubicBezTo>
                <a:cubicBezTo>
                  <a:pt x="84" y="42"/>
                  <a:pt x="84" y="42"/>
                  <a:pt x="84" y="42"/>
                </a:cubicBezTo>
                <a:cubicBezTo>
                  <a:pt x="70" y="42"/>
                  <a:pt x="70" y="42"/>
                  <a:pt x="70" y="42"/>
                </a:cubicBezTo>
                <a:cubicBezTo>
                  <a:pt x="75" y="37"/>
                  <a:pt x="75" y="37"/>
                  <a:pt x="75" y="37"/>
                </a:cubicBezTo>
                <a:cubicBezTo>
                  <a:pt x="74" y="37"/>
                  <a:pt x="73" y="36"/>
                  <a:pt x="72" y="36"/>
                </a:cubicBezTo>
                <a:cubicBezTo>
                  <a:pt x="70" y="35"/>
                  <a:pt x="68" y="35"/>
                  <a:pt x="66" y="35"/>
                </a:cubicBezTo>
                <a:cubicBezTo>
                  <a:pt x="64" y="35"/>
                  <a:pt x="62" y="35"/>
                  <a:pt x="60" y="36"/>
                </a:cubicBezTo>
                <a:cubicBezTo>
                  <a:pt x="58" y="37"/>
                  <a:pt x="57" y="38"/>
                  <a:pt x="55" y="39"/>
                </a:cubicBezTo>
                <a:cubicBezTo>
                  <a:pt x="54" y="41"/>
                  <a:pt x="53" y="43"/>
                  <a:pt x="52" y="44"/>
                </a:cubicBezTo>
                <a:cubicBezTo>
                  <a:pt x="51" y="46"/>
                  <a:pt x="51" y="48"/>
                  <a:pt x="51" y="50"/>
                </a:cubicBezTo>
                <a:cubicBezTo>
                  <a:pt x="51" y="52"/>
                  <a:pt x="51" y="53"/>
                  <a:pt x="51" y="54"/>
                </a:cubicBezTo>
                <a:cubicBezTo>
                  <a:pt x="44" y="54"/>
                  <a:pt x="44" y="54"/>
                  <a:pt x="44" y="54"/>
                </a:cubicBezTo>
                <a:cubicBezTo>
                  <a:pt x="44" y="53"/>
                  <a:pt x="44" y="52"/>
                  <a:pt x="44" y="50"/>
                </a:cubicBezTo>
                <a:close/>
                <a:moveTo>
                  <a:pt x="66" y="73"/>
                </a:moveTo>
                <a:cubicBezTo>
                  <a:pt x="61" y="73"/>
                  <a:pt x="57" y="71"/>
                  <a:pt x="53" y="68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59"/>
                  <a:pt x="49" y="59"/>
                  <a:pt x="49" y="59"/>
                </a:cubicBezTo>
                <a:cubicBezTo>
                  <a:pt x="62" y="59"/>
                  <a:pt x="62" y="59"/>
                  <a:pt x="62" y="59"/>
                </a:cubicBezTo>
                <a:cubicBezTo>
                  <a:pt x="58" y="64"/>
                  <a:pt x="58" y="64"/>
                  <a:pt x="58" y="64"/>
                </a:cubicBezTo>
                <a:cubicBezTo>
                  <a:pt x="59" y="64"/>
                  <a:pt x="59" y="64"/>
                  <a:pt x="60" y="65"/>
                </a:cubicBezTo>
                <a:cubicBezTo>
                  <a:pt x="62" y="66"/>
                  <a:pt x="64" y="66"/>
                  <a:pt x="66" y="66"/>
                </a:cubicBezTo>
                <a:cubicBezTo>
                  <a:pt x="68" y="66"/>
                  <a:pt x="70" y="66"/>
                  <a:pt x="72" y="65"/>
                </a:cubicBezTo>
                <a:cubicBezTo>
                  <a:pt x="74" y="64"/>
                  <a:pt x="76" y="63"/>
                  <a:pt x="77" y="61"/>
                </a:cubicBezTo>
                <a:cubicBezTo>
                  <a:pt x="79" y="60"/>
                  <a:pt x="80" y="58"/>
                  <a:pt x="81" y="57"/>
                </a:cubicBezTo>
                <a:cubicBezTo>
                  <a:pt x="82" y="55"/>
                  <a:pt x="82" y="53"/>
                  <a:pt x="82" y="50"/>
                </a:cubicBezTo>
                <a:cubicBezTo>
                  <a:pt x="82" y="49"/>
                  <a:pt x="82" y="48"/>
                  <a:pt x="81" y="47"/>
                </a:cubicBezTo>
                <a:cubicBezTo>
                  <a:pt x="89" y="47"/>
                  <a:pt x="89" y="47"/>
                  <a:pt x="89" y="47"/>
                </a:cubicBezTo>
                <a:cubicBezTo>
                  <a:pt x="89" y="48"/>
                  <a:pt x="89" y="49"/>
                  <a:pt x="89" y="50"/>
                </a:cubicBezTo>
                <a:cubicBezTo>
                  <a:pt x="89" y="63"/>
                  <a:pt x="79" y="73"/>
                  <a:pt x="66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文本框 27"/>
          <p:cNvSpPr txBox="1"/>
          <p:nvPr/>
        </p:nvSpPr>
        <p:spPr>
          <a:xfrm>
            <a:off x="6630203" y="234392"/>
            <a:ext cx="2393315" cy="299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  <a:sym typeface="+mn-ea"/>
              </a:rPr>
              <a:t>第八章 清洗RDBMS数据实例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313042" y="3336577"/>
            <a:ext cx="1345816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endParaRPr lang="en-US" altLang="zh-CN" sz="1400" dirty="0" smtClean="0">
              <a:solidFill>
                <a:schemeClr val="bg1"/>
              </a:solidFill>
            </a:endParaRPr>
          </a:p>
          <a:p>
            <a:pPr algn="ctr"/>
            <a:r>
              <a:rPr lang="zh-CN" altLang="en-US" sz="1400" dirty="0" smtClean="0">
                <a:solidFill>
                  <a:schemeClr val="bg1"/>
                </a:solidFill>
              </a:rPr>
              <a:t>存储</a:t>
            </a:r>
            <a:endParaRPr lang="en-US" altLang="zh-CN" sz="1400" dirty="0" smtClean="0">
              <a:solidFill>
                <a:schemeClr val="bg1"/>
              </a:solidFill>
            </a:endParaRPr>
          </a:p>
          <a:p>
            <a:endParaRPr lang="en-US" altLang="zh-CN" sz="1400" dirty="0" smtClean="0">
              <a:solidFill>
                <a:schemeClr val="bg1"/>
              </a:solidFill>
            </a:endParaRPr>
          </a:p>
          <a:p>
            <a:r>
              <a:rPr lang="zh-CN" altLang="en-US" sz="1400" dirty="0" smtClean="0">
                <a:solidFill>
                  <a:schemeClr val="bg1"/>
                </a:solidFill>
              </a:rPr>
              <a:t>   存储成本下降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37" name="文本框 6"/>
          <p:cNvSpPr txBox="1"/>
          <p:nvPr/>
        </p:nvSpPr>
        <p:spPr>
          <a:xfrm>
            <a:off x="452232" y="173917"/>
            <a:ext cx="1854835" cy="41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8.1</a:t>
            </a:r>
            <a:r>
              <a:rPr lang="zh-CN" altLang="en-US" sz="2100" b="1" spc="225" dirty="0" smtClean="0">
                <a:solidFill>
                  <a:prstClr val="white"/>
                </a:solidFill>
                <a:sym typeface="+mn-ea"/>
              </a:rPr>
              <a:t>准备工作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452232" y="889323"/>
            <a:ext cx="204978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>
                <a:solidFill>
                  <a:srgbClr val="3D89BC"/>
                </a:solidFill>
              </a:rPr>
              <a:t>3</a:t>
            </a:r>
            <a:r>
              <a:rPr lang="zh-CN" altLang="zh-CN" sz="1600" b="1" dirty="0">
                <a:solidFill>
                  <a:srgbClr val="3D89BC"/>
                </a:solidFill>
              </a:rPr>
              <a:t>．数据导入</a:t>
            </a:r>
            <a:r>
              <a:rPr lang="en-US" altLang="zh-CN" sz="1600" b="1" dirty="0">
                <a:solidFill>
                  <a:srgbClr val="3D89BC"/>
                </a:solidFill>
              </a:rPr>
              <a:t>MySQL</a:t>
            </a:r>
            <a:endParaRPr lang="en-US" altLang="zh-CN" sz="1600" b="1" dirty="0">
              <a:solidFill>
                <a:srgbClr val="3D89BC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52120" y="1339215"/>
            <a:ext cx="831151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06400" fontAlgn="auto">
              <a:extLst>
                <a:ext uri="{35155182-B16C-46BC-9424-99874614C6A1}">
                  <wpsdc:indentchars xmlns:wpsdc="http://www.wps.cn/officeDocument/2017/drawingmlCustomData" val="200" checksum="1740828767"/>
                </a:ext>
              </a:extLst>
            </a:pPr>
            <a:r>
              <a:rPr lang="zh-CN" altLang="en-US" sz="1600"/>
              <a:t>下面介绍用Kettle工具将排课数据导入MySQL的过程（部分重要过程）：</a:t>
            </a:r>
            <a:endParaRPr lang="zh-CN" altLang="en-US" sz="1600"/>
          </a:p>
          <a:p>
            <a:pPr indent="406400" fontAlgn="auto">
              <a:extLst>
                <a:ext uri="{35155182-B16C-46BC-9424-99874614C6A1}">
                  <wpsdc:indentchars xmlns:wpsdc="http://www.wps.cn/officeDocument/2017/drawingmlCustomData" val="200" checksum="1740828767"/>
                </a:ext>
              </a:extLst>
            </a:pPr>
            <a:endParaRPr lang="zh-CN" altLang="en-US" sz="1600"/>
          </a:p>
        </p:txBody>
      </p:sp>
      <p:sp>
        <p:nvSpPr>
          <p:cNvPr id="4" name="文本框 3"/>
          <p:cNvSpPr txBox="1"/>
          <p:nvPr/>
        </p:nvSpPr>
        <p:spPr>
          <a:xfrm>
            <a:off x="972820" y="1691640"/>
            <a:ext cx="7197725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fontAlgn="auto">
              <a:lnSpc>
                <a:spcPct val="150000"/>
              </a:lnSpc>
              <a:buClr>
                <a:srgbClr val="3D89BC"/>
              </a:buClr>
              <a:buFont typeface="Wingdings" panose="05000000000000000000" charset="0"/>
              <a:buChar char="l"/>
            </a:pPr>
            <a:endParaRPr lang="zh-CN" altLang="en-US" sz="1400">
              <a:sym typeface="+mn-ea"/>
            </a:endParaRPr>
          </a:p>
          <a:p>
            <a:pPr marL="285750" indent="-285750" fontAlgn="auto">
              <a:lnSpc>
                <a:spcPct val="150000"/>
              </a:lnSpc>
              <a:buClr>
                <a:srgbClr val="3D89BC"/>
              </a:buClr>
              <a:buFont typeface="Wingdings" panose="05000000000000000000" charset="0"/>
              <a:buChar char="l"/>
            </a:pPr>
            <a:endParaRPr lang="zh-CN" altLang="en-US" sz="1400">
              <a:sym typeface="+mn-ea"/>
            </a:endParaRPr>
          </a:p>
          <a:p>
            <a:pPr marL="285750" indent="-285750" fontAlgn="auto">
              <a:lnSpc>
                <a:spcPct val="150000"/>
              </a:lnSpc>
              <a:buClr>
                <a:srgbClr val="3D89BC"/>
              </a:buClr>
              <a:buFont typeface="Wingdings" panose="05000000000000000000" charset="0"/>
              <a:buChar char="l"/>
            </a:pPr>
            <a:endParaRPr lang="zh-CN" altLang="en-US" sz="1400">
              <a:sym typeface="+mn-ea"/>
            </a:endParaRPr>
          </a:p>
          <a:p>
            <a:pPr marL="285750" indent="-285750" fontAlgn="auto">
              <a:lnSpc>
                <a:spcPct val="150000"/>
              </a:lnSpc>
              <a:buClr>
                <a:srgbClr val="3D89BC"/>
              </a:buClr>
              <a:buFont typeface="Wingdings" panose="05000000000000000000" charset="0"/>
              <a:buChar char="l"/>
            </a:pPr>
            <a:r>
              <a:rPr lang="zh-CN" altLang="en-US" sz="1400">
                <a:sym typeface="+mn-ea"/>
              </a:rPr>
              <a:t>步骤1：在</a:t>
            </a:r>
            <a:r>
              <a:rPr lang="en-US" altLang="zh-CN" sz="1400">
                <a:sym typeface="+mn-ea"/>
              </a:rPr>
              <a:t>“Excel</a:t>
            </a:r>
            <a:r>
              <a:rPr lang="zh-CN" altLang="en-US" sz="1400">
                <a:sym typeface="+mn-ea"/>
              </a:rPr>
              <a:t>输入</a:t>
            </a:r>
            <a:r>
              <a:rPr lang="en-US" altLang="zh-CN" sz="1400">
                <a:sym typeface="+mn-ea"/>
              </a:rPr>
              <a:t>”</a:t>
            </a:r>
            <a:r>
              <a:rPr lang="zh-CN" altLang="en-US" sz="1400">
                <a:sym typeface="+mn-ea"/>
              </a:rPr>
              <a:t>中，选择“工作表”选项卡，单击“获取工作表名称”按钮，选择需要导入数据的sheet表，如图</a:t>
            </a:r>
            <a:r>
              <a:rPr lang="en-US" altLang="zh-CN" sz="1400">
                <a:sym typeface="+mn-ea"/>
              </a:rPr>
              <a:t>8-8</a:t>
            </a:r>
            <a:r>
              <a:rPr lang="zh-CN" altLang="en-US" sz="1400">
                <a:sym typeface="+mn-ea"/>
              </a:rPr>
              <a:t>；</a:t>
            </a:r>
            <a:endParaRPr lang="zh-CN" altLang="en-US" sz="1400"/>
          </a:p>
          <a:p>
            <a:pPr marL="285750" indent="-285750" fontAlgn="auto">
              <a:lnSpc>
                <a:spcPct val="150000"/>
              </a:lnSpc>
              <a:buClr>
                <a:srgbClr val="3D89BC"/>
              </a:buClr>
              <a:buFont typeface="Wingdings" panose="05000000000000000000" charset="0"/>
              <a:buChar char="l"/>
            </a:pPr>
            <a:r>
              <a:rPr lang="zh-CN" altLang="en-US" sz="1400">
                <a:sym typeface="+mn-ea"/>
              </a:rPr>
              <a:t>步骤2：</a:t>
            </a:r>
            <a:r>
              <a:rPr sz="1400">
                <a:sym typeface="+mn-ea"/>
              </a:rPr>
              <a:t>选择“字段”选项卡，单击“获取来自头部数据的字段”按钮，得到获取字段的结果，再单击“确定”按钮</a:t>
            </a:r>
            <a:r>
              <a:rPr lang="zh-CN" sz="1400">
                <a:sym typeface="+mn-ea"/>
              </a:rPr>
              <a:t>，如</a:t>
            </a:r>
            <a:r>
              <a:rPr lang="zh-CN" altLang="en-US" sz="1400">
                <a:sym typeface="+mn-ea"/>
              </a:rPr>
              <a:t>图</a:t>
            </a:r>
            <a:r>
              <a:rPr lang="en-US" altLang="zh-CN" sz="1400">
                <a:sym typeface="+mn-ea"/>
              </a:rPr>
              <a:t>8-9</a:t>
            </a:r>
            <a:r>
              <a:rPr lang="zh-CN" altLang="en-US" sz="1400">
                <a:sym typeface="+mn-ea"/>
              </a:rPr>
              <a:t>所示；</a:t>
            </a:r>
            <a:endParaRPr lang="zh-CN" altLang="en-US" sz="1400"/>
          </a:p>
          <a:p>
            <a:pPr marL="285750" indent="-285750" fontAlgn="auto">
              <a:lnSpc>
                <a:spcPct val="150000"/>
              </a:lnSpc>
              <a:buClr>
                <a:srgbClr val="3D89BC"/>
              </a:buClr>
              <a:buFont typeface="Wingdings" panose="05000000000000000000" charset="0"/>
              <a:buChar char="l"/>
            </a:pPr>
            <a:endParaRPr lang="zh-CN" altLang="en-US" sz="1400"/>
          </a:p>
        </p:txBody>
      </p:sp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916940" y="1741805"/>
            <a:ext cx="4458970" cy="748665"/>
            <a:chOff x="2272941" y="1793964"/>
            <a:chExt cx="4458789" cy="748938"/>
          </a:xfrm>
        </p:grpSpPr>
        <p:sp>
          <p:nvSpPr>
            <p:cNvPr id="42" name="圆角矩形 41"/>
            <p:cNvSpPr/>
            <p:nvPr>
              <p:custDataLst>
                <p:tags r:id="rId2"/>
              </p:custDataLst>
            </p:nvPr>
          </p:nvSpPr>
          <p:spPr>
            <a:xfrm>
              <a:off x="2368735" y="1968137"/>
              <a:ext cx="4362995" cy="57476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0" name="标题 1"/>
            <p:cNvSpPr txBox="1"/>
            <p:nvPr>
              <p:custDataLst>
                <p:tags r:id="rId3"/>
              </p:custDataLst>
            </p:nvPr>
          </p:nvSpPr>
          <p:spPr>
            <a:xfrm>
              <a:off x="2838068" y="2039799"/>
              <a:ext cx="2985014" cy="373516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/>
              </a:lvl1pPr>
            </a:lstStyle>
            <a:p>
              <a:pPr>
                <a:lnSpc>
                  <a:spcPct val="110000"/>
                </a:lnSpc>
              </a:pPr>
              <a:r>
                <a:rPr lang="en-US" altLang="zh-CN" sz="1600" dirty="0"/>
                <a:t>Kettle</a:t>
              </a:r>
              <a:r>
                <a:rPr lang="zh-CN" altLang="en-US" sz="1600" dirty="0"/>
                <a:t>获取</a:t>
              </a:r>
              <a:r>
                <a:rPr lang="en-US" altLang="zh-CN" sz="1600" dirty="0"/>
                <a:t>Excel</a:t>
              </a:r>
              <a:r>
                <a:rPr lang="zh-CN" altLang="en-US" sz="1600" dirty="0"/>
                <a:t>表中的字段</a:t>
              </a:r>
              <a:endParaRPr lang="zh-CN" altLang="en-US" sz="1600" dirty="0"/>
            </a:p>
          </p:txBody>
        </p:sp>
        <p:sp>
          <p:nvSpPr>
            <p:cNvPr id="9" name="椭圆形标注 8"/>
            <p:cNvSpPr/>
            <p:nvPr>
              <p:custDataLst>
                <p:tags r:id="rId4"/>
              </p:custDataLst>
            </p:nvPr>
          </p:nvSpPr>
          <p:spPr>
            <a:xfrm>
              <a:off x="2272941" y="1793964"/>
              <a:ext cx="565304" cy="494985"/>
            </a:xfrm>
            <a:prstGeom prst="wedgeEllipseCallout">
              <a:avLst>
                <a:gd name="adj1" fmla="val 23834"/>
                <a:gd name="adj2" fmla="val 68750"/>
              </a:avLst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>
              <a:normAutofit fontScale="95000" lnSpcReduction="10000"/>
            </a:bodyPr>
            <a:lstStyle/>
            <a:p>
              <a:pPr algn="ctr"/>
              <a:r>
                <a:rPr lang="en-US" altLang="zh-CN" dirty="0" smtClean="0">
                  <a:solidFill>
                    <a:schemeClr val="bg1"/>
                  </a:solidFill>
                </a:rPr>
                <a:t>01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71" name="任意多边形 70"/>
            <p:cNvSpPr/>
            <p:nvPr>
              <p:custDataLst>
                <p:tags r:id="rId5"/>
              </p:custDataLst>
            </p:nvPr>
          </p:nvSpPr>
          <p:spPr>
            <a:xfrm>
              <a:off x="2458470" y="2455819"/>
              <a:ext cx="4183526" cy="79584"/>
            </a:xfrm>
            <a:custGeom>
              <a:avLst/>
              <a:gdLst>
                <a:gd name="connsiteX0" fmla="*/ 0 w 4183526"/>
                <a:gd name="connsiteY0" fmla="*/ 0 h 79584"/>
                <a:gd name="connsiteX1" fmla="*/ 4183526 w 4183526"/>
                <a:gd name="connsiteY1" fmla="*/ 0 h 79584"/>
                <a:gd name="connsiteX2" fmla="*/ 4146556 w 4183526"/>
                <a:gd name="connsiteY2" fmla="*/ 30504 h 79584"/>
                <a:gd name="connsiteX3" fmla="*/ 3985877 w 4183526"/>
                <a:gd name="connsiteY3" fmla="*/ 79584 h 79584"/>
                <a:gd name="connsiteX4" fmla="*/ 197648 w 4183526"/>
                <a:gd name="connsiteY4" fmla="*/ 79583 h 79584"/>
                <a:gd name="connsiteX5" fmla="*/ 36970 w 4183526"/>
                <a:gd name="connsiteY5" fmla="*/ 30503 h 79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83526" h="79584">
                  <a:moveTo>
                    <a:pt x="0" y="0"/>
                  </a:moveTo>
                  <a:lnTo>
                    <a:pt x="4183526" y="0"/>
                  </a:lnTo>
                  <a:lnTo>
                    <a:pt x="4146556" y="30504"/>
                  </a:lnTo>
                  <a:cubicBezTo>
                    <a:pt x="4100689" y="61491"/>
                    <a:pt x="4045396" y="79584"/>
                    <a:pt x="3985877" y="79584"/>
                  </a:cubicBezTo>
                  <a:lnTo>
                    <a:pt x="197648" y="79583"/>
                  </a:lnTo>
                  <a:cubicBezTo>
                    <a:pt x="138129" y="79583"/>
                    <a:pt x="82836" y="61490"/>
                    <a:pt x="36970" y="305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4" name="组合 13"/>
          <p:cNvGrpSpPr/>
          <p:nvPr>
            <p:custDataLst>
              <p:tags r:id="rId6"/>
            </p:custDataLst>
          </p:nvPr>
        </p:nvGrpSpPr>
        <p:grpSpPr>
          <a:xfrm>
            <a:off x="972820" y="4119880"/>
            <a:ext cx="4458970" cy="748665"/>
            <a:chOff x="2272941" y="2870670"/>
            <a:chExt cx="4458789" cy="748938"/>
          </a:xfrm>
        </p:grpSpPr>
        <p:sp>
          <p:nvSpPr>
            <p:cNvPr id="74" name="圆角矩形 73"/>
            <p:cNvSpPr/>
            <p:nvPr>
              <p:custDataLst>
                <p:tags r:id="rId7"/>
              </p:custDataLst>
            </p:nvPr>
          </p:nvSpPr>
          <p:spPr>
            <a:xfrm>
              <a:off x="2368735" y="3044843"/>
              <a:ext cx="4362995" cy="57476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5" name="标题 1"/>
            <p:cNvSpPr txBox="1"/>
            <p:nvPr>
              <p:custDataLst>
                <p:tags r:id="rId8"/>
              </p:custDataLst>
            </p:nvPr>
          </p:nvSpPr>
          <p:spPr>
            <a:xfrm>
              <a:off x="2838245" y="3116295"/>
              <a:ext cx="3770812" cy="373436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/>
              </a:lvl1pPr>
            </a:lstStyle>
            <a:p>
              <a:pPr>
                <a:lnSpc>
                  <a:spcPct val="110000"/>
                </a:lnSpc>
              </a:pPr>
              <a:r>
                <a:rPr lang="zh-CN" altLang="en-US" sz="1600" dirty="0"/>
                <a:t>将Excel表中的数据输出到</a:t>
              </a:r>
              <a:r>
                <a:rPr lang="en-US" altLang="zh-CN" sz="1600" dirty="0"/>
                <a:t>MySQL</a:t>
              </a:r>
              <a:r>
                <a:rPr lang="zh-CN" altLang="en-US" sz="1600" dirty="0"/>
                <a:t>表中</a:t>
              </a:r>
              <a:endParaRPr lang="zh-CN" altLang="en-US" sz="1600" dirty="0"/>
            </a:p>
          </p:txBody>
        </p:sp>
        <p:sp>
          <p:nvSpPr>
            <p:cNvPr id="76" name="椭圆形标注 75"/>
            <p:cNvSpPr/>
            <p:nvPr>
              <p:custDataLst>
                <p:tags r:id="rId9"/>
              </p:custDataLst>
            </p:nvPr>
          </p:nvSpPr>
          <p:spPr>
            <a:xfrm>
              <a:off x="2272941" y="2870670"/>
              <a:ext cx="565304" cy="494985"/>
            </a:xfrm>
            <a:prstGeom prst="wedgeEllipseCallout">
              <a:avLst>
                <a:gd name="adj1" fmla="val 23834"/>
                <a:gd name="adj2" fmla="val 68750"/>
              </a:avLst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>
              <a:normAutofit fontScale="95000" lnSpcReduction="10000"/>
            </a:bodyPr>
            <a:lstStyle/>
            <a:p>
              <a:pPr algn="ctr"/>
              <a:r>
                <a:rPr lang="en-US" altLang="zh-CN" dirty="0" smtClean="0">
                  <a:solidFill>
                    <a:schemeClr val="bg1"/>
                  </a:solidFill>
                </a:rPr>
                <a:t>02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77" name="任意多边形 76"/>
            <p:cNvSpPr/>
            <p:nvPr>
              <p:custDataLst>
                <p:tags r:id="rId10"/>
              </p:custDataLst>
            </p:nvPr>
          </p:nvSpPr>
          <p:spPr>
            <a:xfrm>
              <a:off x="2458470" y="3532525"/>
              <a:ext cx="4183526" cy="79584"/>
            </a:xfrm>
            <a:custGeom>
              <a:avLst/>
              <a:gdLst>
                <a:gd name="connsiteX0" fmla="*/ 0 w 4183526"/>
                <a:gd name="connsiteY0" fmla="*/ 0 h 79584"/>
                <a:gd name="connsiteX1" fmla="*/ 4183526 w 4183526"/>
                <a:gd name="connsiteY1" fmla="*/ 0 h 79584"/>
                <a:gd name="connsiteX2" fmla="*/ 4146556 w 4183526"/>
                <a:gd name="connsiteY2" fmla="*/ 30504 h 79584"/>
                <a:gd name="connsiteX3" fmla="*/ 3985877 w 4183526"/>
                <a:gd name="connsiteY3" fmla="*/ 79584 h 79584"/>
                <a:gd name="connsiteX4" fmla="*/ 197648 w 4183526"/>
                <a:gd name="connsiteY4" fmla="*/ 79583 h 79584"/>
                <a:gd name="connsiteX5" fmla="*/ 36970 w 4183526"/>
                <a:gd name="connsiteY5" fmla="*/ 30503 h 79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83526" h="79584">
                  <a:moveTo>
                    <a:pt x="0" y="0"/>
                  </a:moveTo>
                  <a:lnTo>
                    <a:pt x="4183526" y="0"/>
                  </a:lnTo>
                  <a:lnTo>
                    <a:pt x="4146556" y="30504"/>
                  </a:lnTo>
                  <a:cubicBezTo>
                    <a:pt x="4100689" y="61491"/>
                    <a:pt x="4045396" y="79584"/>
                    <a:pt x="3985877" y="79584"/>
                  </a:cubicBezTo>
                  <a:lnTo>
                    <a:pt x="197648" y="79583"/>
                  </a:lnTo>
                  <a:cubicBezTo>
                    <a:pt x="138129" y="79583"/>
                    <a:pt x="82836" y="61490"/>
                    <a:pt x="36970" y="305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068705" y="4947920"/>
            <a:ext cx="7240905" cy="1060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fontAlgn="auto">
              <a:lnSpc>
                <a:spcPct val="150000"/>
              </a:lnSpc>
              <a:buClr>
                <a:srgbClr val="3D89BC"/>
              </a:buClr>
              <a:buFont typeface="Wingdings" panose="05000000000000000000" charset="0"/>
              <a:buChar char="l"/>
            </a:pPr>
            <a:r>
              <a:rPr lang="zh-CN" altLang="en-US" sz="1400">
                <a:sym typeface="+mn-ea"/>
              </a:rPr>
              <a:t>步骤1：双击“表输出”图标，打开“表输出”操作界面，设置</a:t>
            </a:r>
            <a:r>
              <a:rPr lang="en-US" altLang="zh-CN" sz="1400">
                <a:sym typeface="+mn-ea"/>
              </a:rPr>
              <a:t>MySQL</a:t>
            </a:r>
            <a:r>
              <a:rPr lang="zh-CN" altLang="en-US" sz="1400">
                <a:sym typeface="+mn-ea"/>
              </a:rPr>
              <a:t>与输出的连接；</a:t>
            </a:r>
            <a:endParaRPr lang="zh-CN" altLang="en-US" sz="1400"/>
          </a:p>
          <a:p>
            <a:pPr marL="285750" indent="-285750" fontAlgn="auto">
              <a:lnSpc>
                <a:spcPct val="150000"/>
              </a:lnSpc>
              <a:buClr>
                <a:srgbClr val="3D89BC"/>
              </a:buClr>
              <a:buFont typeface="Wingdings" panose="05000000000000000000" charset="0"/>
              <a:buChar char="l"/>
            </a:pPr>
            <a:r>
              <a:rPr lang="zh-CN" altLang="en-US" sz="1400">
                <a:sym typeface="+mn-ea"/>
              </a:rPr>
              <a:t>步骤2：打开Navicat软件，在test数据库下建立名为“course_info”的表，并定义表字段名称和类型；</a:t>
            </a:r>
            <a:endParaRPr lang="zh-CN" altLang="en-US" sz="1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21" name="任意多边形 20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0" y="6243955"/>
            <a:ext cx="9144000" cy="4254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9" name="Freeform 142"/>
          <p:cNvSpPr>
            <a:spLocks noEditPoints="1"/>
          </p:cNvSpPr>
          <p:nvPr/>
        </p:nvSpPr>
        <p:spPr bwMode="auto">
          <a:xfrm>
            <a:off x="126487" y="216716"/>
            <a:ext cx="382471" cy="244300"/>
          </a:xfrm>
          <a:custGeom>
            <a:avLst/>
            <a:gdLst>
              <a:gd name="T0" fmla="*/ 108 w 128"/>
              <a:gd name="T1" fmla="*/ 26 h 88"/>
              <a:gd name="T2" fmla="*/ 75 w 128"/>
              <a:gd name="T3" fmla="*/ 0 h 88"/>
              <a:gd name="T4" fmla="*/ 46 w 128"/>
              <a:gd name="T5" fmla="*/ 15 h 88"/>
              <a:gd name="T6" fmla="*/ 34 w 128"/>
              <a:gd name="T7" fmla="*/ 11 h 88"/>
              <a:gd name="T8" fmla="*/ 15 w 128"/>
              <a:gd name="T9" fmla="*/ 30 h 88"/>
              <a:gd name="T10" fmla="*/ 16 w 128"/>
              <a:gd name="T11" fmla="*/ 35 h 88"/>
              <a:gd name="T12" fmla="*/ 0 w 128"/>
              <a:gd name="T13" fmla="*/ 61 h 88"/>
              <a:gd name="T14" fmla="*/ 27 w 128"/>
              <a:gd name="T15" fmla="*/ 88 h 88"/>
              <a:gd name="T16" fmla="*/ 96 w 128"/>
              <a:gd name="T17" fmla="*/ 88 h 88"/>
              <a:gd name="T18" fmla="*/ 128 w 128"/>
              <a:gd name="T19" fmla="*/ 56 h 88"/>
              <a:gd name="T20" fmla="*/ 108 w 128"/>
              <a:gd name="T21" fmla="*/ 26 h 88"/>
              <a:gd name="T22" fmla="*/ 44 w 128"/>
              <a:gd name="T23" fmla="*/ 50 h 88"/>
              <a:gd name="T24" fmla="*/ 66 w 128"/>
              <a:gd name="T25" fmla="*/ 28 h 88"/>
              <a:gd name="T26" fmla="*/ 80 w 128"/>
              <a:gd name="T27" fmla="*/ 32 h 88"/>
              <a:gd name="T28" fmla="*/ 84 w 128"/>
              <a:gd name="T29" fmla="*/ 28 h 88"/>
              <a:gd name="T30" fmla="*/ 84 w 128"/>
              <a:gd name="T31" fmla="*/ 42 h 88"/>
              <a:gd name="T32" fmla="*/ 70 w 128"/>
              <a:gd name="T33" fmla="*/ 42 h 88"/>
              <a:gd name="T34" fmla="*/ 75 w 128"/>
              <a:gd name="T35" fmla="*/ 37 h 88"/>
              <a:gd name="T36" fmla="*/ 72 w 128"/>
              <a:gd name="T37" fmla="*/ 36 h 88"/>
              <a:gd name="T38" fmla="*/ 66 w 128"/>
              <a:gd name="T39" fmla="*/ 35 h 88"/>
              <a:gd name="T40" fmla="*/ 60 w 128"/>
              <a:gd name="T41" fmla="*/ 36 h 88"/>
              <a:gd name="T42" fmla="*/ 55 w 128"/>
              <a:gd name="T43" fmla="*/ 39 h 88"/>
              <a:gd name="T44" fmla="*/ 52 w 128"/>
              <a:gd name="T45" fmla="*/ 44 h 88"/>
              <a:gd name="T46" fmla="*/ 51 w 128"/>
              <a:gd name="T47" fmla="*/ 50 h 88"/>
              <a:gd name="T48" fmla="*/ 51 w 128"/>
              <a:gd name="T49" fmla="*/ 54 h 88"/>
              <a:gd name="T50" fmla="*/ 44 w 128"/>
              <a:gd name="T51" fmla="*/ 54 h 88"/>
              <a:gd name="T52" fmla="*/ 44 w 128"/>
              <a:gd name="T53" fmla="*/ 50 h 88"/>
              <a:gd name="T54" fmla="*/ 66 w 128"/>
              <a:gd name="T55" fmla="*/ 73 h 88"/>
              <a:gd name="T56" fmla="*/ 53 w 128"/>
              <a:gd name="T57" fmla="*/ 68 h 88"/>
              <a:gd name="T58" fmla="*/ 49 w 128"/>
              <a:gd name="T59" fmla="*/ 73 h 88"/>
              <a:gd name="T60" fmla="*/ 49 w 128"/>
              <a:gd name="T61" fmla="*/ 59 h 88"/>
              <a:gd name="T62" fmla="*/ 62 w 128"/>
              <a:gd name="T63" fmla="*/ 59 h 88"/>
              <a:gd name="T64" fmla="*/ 58 w 128"/>
              <a:gd name="T65" fmla="*/ 64 h 88"/>
              <a:gd name="T66" fmla="*/ 60 w 128"/>
              <a:gd name="T67" fmla="*/ 65 h 88"/>
              <a:gd name="T68" fmla="*/ 66 w 128"/>
              <a:gd name="T69" fmla="*/ 66 h 88"/>
              <a:gd name="T70" fmla="*/ 72 w 128"/>
              <a:gd name="T71" fmla="*/ 65 h 88"/>
              <a:gd name="T72" fmla="*/ 77 w 128"/>
              <a:gd name="T73" fmla="*/ 61 h 88"/>
              <a:gd name="T74" fmla="*/ 81 w 128"/>
              <a:gd name="T75" fmla="*/ 57 h 88"/>
              <a:gd name="T76" fmla="*/ 82 w 128"/>
              <a:gd name="T77" fmla="*/ 50 h 88"/>
              <a:gd name="T78" fmla="*/ 81 w 128"/>
              <a:gd name="T79" fmla="*/ 47 h 88"/>
              <a:gd name="T80" fmla="*/ 89 w 128"/>
              <a:gd name="T81" fmla="*/ 47 h 88"/>
              <a:gd name="T82" fmla="*/ 89 w 128"/>
              <a:gd name="T83" fmla="*/ 50 h 88"/>
              <a:gd name="T84" fmla="*/ 66 w 128"/>
              <a:gd name="T85" fmla="*/ 7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8" h="88">
                <a:moveTo>
                  <a:pt x="108" y="26"/>
                </a:moveTo>
                <a:cubicBezTo>
                  <a:pt x="104" y="11"/>
                  <a:pt x="91" y="0"/>
                  <a:pt x="75" y="0"/>
                </a:cubicBezTo>
                <a:cubicBezTo>
                  <a:pt x="63" y="0"/>
                  <a:pt x="52" y="6"/>
                  <a:pt x="46" y="15"/>
                </a:cubicBezTo>
                <a:cubicBezTo>
                  <a:pt x="43" y="13"/>
                  <a:pt x="38" y="11"/>
                  <a:pt x="34" y="11"/>
                </a:cubicBezTo>
                <a:cubicBezTo>
                  <a:pt x="24" y="11"/>
                  <a:pt x="15" y="20"/>
                  <a:pt x="15" y="30"/>
                </a:cubicBezTo>
                <a:cubicBezTo>
                  <a:pt x="15" y="32"/>
                  <a:pt x="16" y="34"/>
                  <a:pt x="16" y="35"/>
                </a:cubicBezTo>
                <a:cubicBezTo>
                  <a:pt x="7" y="40"/>
                  <a:pt x="0" y="49"/>
                  <a:pt x="0" y="61"/>
                </a:cubicBezTo>
                <a:cubicBezTo>
                  <a:pt x="0" y="76"/>
                  <a:pt x="12" y="88"/>
                  <a:pt x="27" y="88"/>
                </a:cubicBezTo>
                <a:cubicBezTo>
                  <a:pt x="96" y="88"/>
                  <a:pt x="96" y="88"/>
                  <a:pt x="96" y="88"/>
                </a:cubicBezTo>
                <a:cubicBezTo>
                  <a:pt x="114" y="88"/>
                  <a:pt x="128" y="74"/>
                  <a:pt x="128" y="56"/>
                </a:cubicBezTo>
                <a:cubicBezTo>
                  <a:pt x="128" y="42"/>
                  <a:pt x="120" y="31"/>
                  <a:pt x="108" y="26"/>
                </a:cubicBezTo>
                <a:close/>
                <a:moveTo>
                  <a:pt x="44" y="50"/>
                </a:moveTo>
                <a:cubicBezTo>
                  <a:pt x="44" y="38"/>
                  <a:pt x="54" y="28"/>
                  <a:pt x="66" y="28"/>
                </a:cubicBezTo>
                <a:cubicBezTo>
                  <a:pt x="71" y="28"/>
                  <a:pt x="76" y="30"/>
                  <a:pt x="80" y="32"/>
                </a:cubicBezTo>
                <a:cubicBezTo>
                  <a:pt x="84" y="28"/>
                  <a:pt x="84" y="28"/>
                  <a:pt x="84" y="28"/>
                </a:cubicBezTo>
                <a:cubicBezTo>
                  <a:pt x="84" y="42"/>
                  <a:pt x="84" y="42"/>
                  <a:pt x="84" y="42"/>
                </a:cubicBezTo>
                <a:cubicBezTo>
                  <a:pt x="70" y="42"/>
                  <a:pt x="70" y="42"/>
                  <a:pt x="70" y="42"/>
                </a:cubicBezTo>
                <a:cubicBezTo>
                  <a:pt x="75" y="37"/>
                  <a:pt x="75" y="37"/>
                  <a:pt x="75" y="37"/>
                </a:cubicBezTo>
                <a:cubicBezTo>
                  <a:pt x="74" y="37"/>
                  <a:pt x="73" y="36"/>
                  <a:pt x="72" y="36"/>
                </a:cubicBezTo>
                <a:cubicBezTo>
                  <a:pt x="70" y="35"/>
                  <a:pt x="68" y="35"/>
                  <a:pt x="66" y="35"/>
                </a:cubicBezTo>
                <a:cubicBezTo>
                  <a:pt x="64" y="35"/>
                  <a:pt x="62" y="35"/>
                  <a:pt x="60" y="36"/>
                </a:cubicBezTo>
                <a:cubicBezTo>
                  <a:pt x="58" y="37"/>
                  <a:pt x="57" y="38"/>
                  <a:pt x="55" y="39"/>
                </a:cubicBezTo>
                <a:cubicBezTo>
                  <a:pt x="54" y="41"/>
                  <a:pt x="53" y="43"/>
                  <a:pt x="52" y="44"/>
                </a:cubicBezTo>
                <a:cubicBezTo>
                  <a:pt x="51" y="46"/>
                  <a:pt x="51" y="48"/>
                  <a:pt x="51" y="50"/>
                </a:cubicBezTo>
                <a:cubicBezTo>
                  <a:pt x="51" y="52"/>
                  <a:pt x="51" y="53"/>
                  <a:pt x="51" y="54"/>
                </a:cubicBezTo>
                <a:cubicBezTo>
                  <a:pt x="44" y="54"/>
                  <a:pt x="44" y="54"/>
                  <a:pt x="44" y="54"/>
                </a:cubicBezTo>
                <a:cubicBezTo>
                  <a:pt x="44" y="53"/>
                  <a:pt x="44" y="52"/>
                  <a:pt x="44" y="50"/>
                </a:cubicBezTo>
                <a:close/>
                <a:moveTo>
                  <a:pt x="66" y="73"/>
                </a:moveTo>
                <a:cubicBezTo>
                  <a:pt x="61" y="73"/>
                  <a:pt x="57" y="71"/>
                  <a:pt x="53" y="68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59"/>
                  <a:pt x="49" y="59"/>
                  <a:pt x="49" y="59"/>
                </a:cubicBezTo>
                <a:cubicBezTo>
                  <a:pt x="62" y="59"/>
                  <a:pt x="62" y="59"/>
                  <a:pt x="62" y="59"/>
                </a:cubicBezTo>
                <a:cubicBezTo>
                  <a:pt x="58" y="64"/>
                  <a:pt x="58" y="64"/>
                  <a:pt x="58" y="64"/>
                </a:cubicBezTo>
                <a:cubicBezTo>
                  <a:pt x="59" y="64"/>
                  <a:pt x="59" y="64"/>
                  <a:pt x="60" y="65"/>
                </a:cubicBezTo>
                <a:cubicBezTo>
                  <a:pt x="62" y="66"/>
                  <a:pt x="64" y="66"/>
                  <a:pt x="66" y="66"/>
                </a:cubicBezTo>
                <a:cubicBezTo>
                  <a:pt x="68" y="66"/>
                  <a:pt x="70" y="66"/>
                  <a:pt x="72" y="65"/>
                </a:cubicBezTo>
                <a:cubicBezTo>
                  <a:pt x="74" y="64"/>
                  <a:pt x="76" y="63"/>
                  <a:pt x="77" y="61"/>
                </a:cubicBezTo>
                <a:cubicBezTo>
                  <a:pt x="79" y="60"/>
                  <a:pt x="80" y="58"/>
                  <a:pt x="81" y="57"/>
                </a:cubicBezTo>
                <a:cubicBezTo>
                  <a:pt x="82" y="55"/>
                  <a:pt x="82" y="53"/>
                  <a:pt x="82" y="50"/>
                </a:cubicBezTo>
                <a:cubicBezTo>
                  <a:pt x="82" y="49"/>
                  <a:pt x="82" y="48"/>
                  <a:pt x="81" y="47"/>
                </a:cubicBezTo>
                <a:cubicBezTo>
                  <a:pt x="89" y="47"/>
                  <a:pt x="89" y="47"/>
                  <a:pt x="89" y="47"/>
                </a:cubicBezTo>
                <a:cubicBezTo>
                  <a:pt x="89" y="48"/>
                  <a:pt x="89" y="49"/>
                  <a:pt x="89" y="50"/>
                </a:cubicBezTo>
                <a:cubicBezTo>
                  <a:pt x="89" y="63"/>
                  <a:pt x="79" y="73"/>
                  <a:pt x="66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文本框 27"/>
          <p:cNvSpPr txBox="1"/>
          <p:nvPr/>
        </p:nvSpPr>
        <p:spPr>
          <a:xfrm>
            <a:off x="6630203" y="234392"/>
            <a:ext cx="2393315" cy="299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  <a:sym typeface="+mn-ea"/>
              </a:rPr>
              <a:t>第八章 清洗RDBMS数据实例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313042" y="3336577"/>
            <a:ext cx="1345816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endParaRPr lang="en-US" altLang="zh-CN" sz="1400" dirty="0" smtClean="0">
              <a:solidFill>
                <a:schemeClr val="bg1"/>
              </a:solidFill>
            </a:endParaRPr>
          </a:p>
          <a:p>
            <a:pPr algn="ctr"/>
            <a:r>
              <a:rPr lang="zh-CN" altLang="en-US" sz="1400" dirty="0" smtClean="0">
                <a:solidFill>
                  <a:schemeClr val="bg1"/>
                </a:solidFill>
              </a:rPr>
              <a:t>存储</a:t>
            </a:r>
            <a:endParaRPr lang="en-US" altLang="zh-CN" sz="1400" dirty="0" smtClean="0">
              <a:solidFill>
                <a:schemeClr val="bg1"/>
              </a:solidFill>
            </a:endParaRPr>
          </a:p>
          <a:p>
            <a:endParaRPr lang="en-US" altLang="zh-CN" sz="1400" dirty="0" smtClean="0">
              <a:solidFill>
                <a:schemeClr val="bg1"/>
              </a:solidFill>
            </a:endParaRPr>
          </a:p>
          <a:p>
            <a:r>
              <a:rPr lang="zh-CN" altLang="en-US" sz="1400" dirty="0" smtClean="0">
                <a:solidFill>
                  <a:schemeClr val="bg1"/>
                </a:solidFill>
              </a:rPr>
              <a:t>   存储成本下降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37" name="文本框 6"/>
          <p:cNvSpPr txBox="1"/>
          <p:nvPr/>
        </p:nvSpPr>
        <p:spPr>
          <a:xfrm>
            <a:off x="452232" y="173917"/>
            <a:ext cx="1854835" cy="41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8.1</a:t>
            </a:r>
            <a:r>
              <a:rPr lang="zh-CN" altLang="en-US" sz="2100" b="1" spc="225" dirty="0" smtClean="0">
                <a:solidFill>
                  <a:prstClr val="white"/>
                </a:solidFill>
                <a:sym typeface="+mn-ea"/>
              </a:rPr>
              <a:t>准备工作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452232" y="889323"/>
            <a:ext cx="204978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>
                <a:solidFill>
                  <a:srgbClr val="3D89BC"/>
                </a:solidFill>
              </a:rPr>
              <a:t>3</a:t>
            </a:r>
            <a:r>
              <a:rPr lang="zh-CN" altLang="zh-CN" sz="1600" b="1" dirty="0">
                <a:solidFill>
                  <a:srgbClr val="3D89BC"/>
                </a:solidFill>
              </a:rPr>
              <a:t>．数据导入</a:t>
            </a:r>
            <a:r>
              <a:rPr lang="en-US" altLang="zh-CN" sz="1600" b="1" dirty="0">
                <a:solidFill>
                  <a:srgbClr val="3D89BC"/>
                </a:solidFill>
              </a:rPr>
              <a:t>MySQL</a:t>
            </a:r>
            <a:endParaRPr lang="en-US" altLang="zh-CN" sz="1600" b="1" dirty="0">
              <a:solidFill>
                <a:srgbClr val="3D89BC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91210" y="1496060"/>
            <a:ext cx="7240905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fontAlgn="auto">
              <a:lnSpc>
                <a:spcPct val="150000"/>
              </a:lnSpc>
              <a:buClr>
                <a:srgbClr val="3D89BC"/>
              </a:buClr>
              <a:buFont typeface="Wingdings" panose="05000000000000000000" charset="0"/>
              <a:buChar char="l"/>
            </a:pPr>
            <a:r>
              <a:rPr lang="zh-CN" altLang="en-US" sz="1400">
                <a:sym typeface="+mn-ea"/>
              </a:rPr>
              <a:t>步骤</a:t>
            </a:r>
            <a:r>
              <a:rPr lang="en-US" altLang="zh-CN" sz="1400">
                <a:sym typeface="+mn-ea"/>
              </a:rPr>
              <a:t>3</a:t>
            </a:r>
            <a:r>
              <a:rPr lang="zh-CN" altLang="en-US" sz="1400">
                <a:sym typeface="+mn-ea"/>
              </a:rPr>
              <a:t>：</a:t>
            </a:r>
            <a:r>
              <a:rPr sz="1400">
                <a:sym typeface="+mn-ea"/>
              </a:rPr>
              <a:t>将Excel表中的字段与数据库表中的目标字段进行匹配，单击“确定”按钮</a:t>
            </a:r>
            <a:r>
              <a:rPr lang="zh-CN" altLang="en-US" sz="1400">
                <a:sym typeface="+mn-ea"/>
              </a:rPr>
              <a:t>；</a:t>
            </a:r>
            <a:endParaRPr lang="zh-CN" altLang="en-US" sz="1400"/>
          </a:p>
          <a:p>
            <a:pPr marL="285750" indent="-285750" fontAlgn="auto">
              <a:lnSpc>
                <a:spcPct val="150000"/>
              </a:lnSpc>
              <a:buClr>
                <a:srgbClr val="3D89BC"/>
              </a:buClr>
              <a:buFont typeface="Wingdings" panose="05000000000000000000" charset="0"/>
              <a:buChar char="l"/>
            </a:pPr>
            <a:r>
              <a:rPr lang="zh-CN" altLang="en-US" sz="1400">
                <a:sym typeface="+mn-ea"/>
              </a:rPr>
              <a:t>步骤</a:t>
            </a:r>
            <a:r>
              <a:rPr lang="en-US" altLang="zh-CN" sz="1400">
                <a:sym typeface="+mn-ea"/>
              </a:rPr>
              <a:t>4</a:t>
            </a:r>
            <a:r>
              <a:rPr lang="zh-CN" altLang="en-US" sz="1400">
                <a:sym typeface="+mn-ea"/>
              </a:rPr>
              <a:t>：单击运行“转换”按钮，完成转换，从而实现数据的导入操作</a:t>
            </a:r>
            <a:r>
              <a:rPr lang="en-US" altLang="zh-CN" sz="1400">
                <a:sym typeface="+mn-ea"/>
              </a:rPr>
              <a:t>.</a:t>
            </a:r>
            <a:endParaRPr lang="en-US" altLang="zh-CN" sz="1400">
              <a:sym typeface="+mn-ea"/>
            </a:endParaRPr>
          </a:p>
        </p:txBody>
      </p:sp>
      <p:pic>
        <p:nvPicPr>
          <p:cNvPr id="2" name="图片 7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2455" y="2233295"/>
            <a:ext cx="3467100" cy="32156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7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9480" y="2372360"/>
            <a:ext cx="3960495" cy="3076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126365" y="5634355"/>
            <a:ext cx="5080000" cy="3067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 algn="ctr"/>
            <a:r>
              <a:rPr lang="zh-CN" sz="1400" b="0">
                <a:ea typeface="黑体" panose="02010609060101010101" charset="-122"/>
              </a:rPr>
              <a:t>图</a:t>
            </a:r>
            <a:r>
              <a:rPr lang="en-US" sz="1400" b="0">
                <a:latin typeface="Arial" panose="020B0604020202020204" pitchFamily="34" charset="0"/>
                <a:ea typeface="黑体" panose="02010609060101010101" charset="-122"/>
              </a:rPr>
              <a:t>8-8  </a:t>
            </a:r>
            <a:r>
              <a:rPr lang="zh-CN" sz="1400" b="0">
                <a:latin typeface="Arial" panose="020B0604020202020204" pitchFamily="34" charset="0"/>
                <a:ea typeface="黑体" panose="02010609060101010101" charset="-122"/>
              </a:rPr>
              <a:t>添加工作表</a:t>
            </a:r>
            <a:endParaRPr lang="zh-CN" altLang="en-US" sz="1400"/>
          </a:p>
        </p:txBody>
      </p:sp>
      <p:sp>
        <p:nvSpPr>
          <p:cNvPr id="4" name="文本框 3"/>
          <p:cNvSpPr txBox="1"/>
          <p:nvPr/>
        </p:nvSpPr>
        <p:spPr>
          <a:xfrm>
            <a:off x="4333240" y="5634355"/>
            <a:ext cx="5080000" cy="2755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 algn="ctr"/>
            <a:r>
              <a:rPr lang="zh-CN" sz="1200" b="0">
                <a:ea typeface="黑体" panose="02010609060101010101" charset="-122"/>
              </a:rPr>
              <a:t>图</a:t>
            </a:r>
            <a:r>
              <a:rPr lang="en-US" sz="1200" b="0">
                <a:latin typeface="Arial" panose="020B0604020202020204" pitchFamily="34" charset="0"/>
                <a:ea typeface="黑体" panose="02010609060101010101" charset="-122"/>
              </a:rPr>
              <a:t>8-9  </a:t>
            </a:r>
            <a:r>
              <a:rPr lang="zh-CN" sz="1200" b="0">
                <a:latin typeface="Arial" panose="020B0604020202020204" pitchFamily="34" charset="0"/>
                <a:ea typeface="黑体" panose="02010609060101010101" charset="-122"/>
              </a:rPr>
              <a:t>输入的</a:t>
            </a:r>
            <a:r>
              <a:rPr lang="en-US" sz="1200" b="0">
                <a:latin typeface="Arial" panose="020B0604020202020204" pitchFamily="34" charset="0"/>
                <a:ea typeface="黑体" panose="02010609060101010101" charset="-122"/>
              </a:rPr>
              <a:t>Excel</a:t>
            </a:r>
            <a:r>
              <a:rPr lang="zh-CN" sz="1200" b="0">
                <a:latin typeface="Arial" panose="020B0604020202020204" pitchFamily="34" charset="0"/>
                <a:ea typeface="黑体" panose="02010609060101010101" charset="-122"/>
              </a:rPr>
              <a:t>中字段的配置</a:t>
            </a:r>
            <a:endParaRPr lang="zh-CN" altLang="en-US" sz="1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组合 54"/>
          <p:cNvGrpSpPr/>
          <p:nvPr/>
        </p:nvGrpSpPr>
        <p:grpSpPr>
          <a:xfrm>
            <a:off x="1754534" y="2064479"/>
            <a:ext cx="5693399" cy="424801"/>
            <a:chOff x="1807265" y="3866296"/>
            <a:chExt cx="5693399" cy="424801"/>
          </a:xfrm>
        </p:grpSpPr>
        <p:sp>
          <p:nvSpPr>
            <p:cNvPr id="56" name="圆角矩形 55"/>
            <p:cNvSpPr/>
            <p:nvPr/>
          </p:nvSpPr>
          <p:spPr>
            <a:xfrm>
              <a:off x="1807265" y="3866296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7" name="矩形 56"/>
            <p:cNvSpPr/>
            <p:nvPr/>
          </p:nvSpPr>
          <p:spPr>
            <a:xfrm>
              <a:off x="1881814" y="3877077"/>
              <a:ext cx="2121535" cy="414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8.1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准备工作</a:t>
              </a:r>
              <a:endParaRPr lang="zh-CN" altLang="en-US" sz="2100" spc="22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1754534" y="2764335"/>
            <a:ext cx="5693399" cy="414020"/>
            <a:chOff x="1807265" y="2462595"/>
            <a:chExt cx="5693399" cy="414020"/>
          </a:xfrm>
        </p:grpSpPr>
        <p:sp>
          <p:nvSpPr>
            <p:cNvPr id="45" name="圆角矩形 44"/>
            <p:cNvSpPr/>
            <p:nvPr/>
          </p:nvSpPr>
          <p:spPr>
            <a:xfrm>
              <a:off x="1807265" y="2478527"/>
              <a:ext cx="5693399" cy="394154"/>
            </a:xfrm>
            <a:prstGeom prst="roundRect">
              <a:avLst>
                <a:gd name="adj" fmla="val 20658"/>
              </a:avLst>
            </a:prstGeom>
            <a:solidFill>
              <a:srgbClr val="3D89BC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6" name="矩形 45"/>
            <p:cNvSpPr/>
            <p:nvPr/>
          </p:nvSpPr>
          <p:spPr>
            <a:xfrm>
              <a:off x="1883286" y="2462595"/>
              <a:ext cx="3007360" cy="414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8.2</a:t>
              </a:r>
              <a:r>
                <a:rPr lang="zh-CN" altLang="en-US" sz="2100" spc="2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数据库数据清洗</a:t>
              </a:r>
              <a:endParaRPr lang="zh-CN" altLang="en-US" sz="2100" spc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690257" y="854039"/>
            <a:ext cx="7832784" cy="781050"/>
            <a:chOff x="2788580" y="1152524"/>
            <a:chExt cx="3730770" cy="781050"/>
          </a:xfrm>
        </p:grpSpPr>
        <p:grpSp>
          <p:nvGrpSpPr>
            <p:cNvPr id="6" name="组合 5"/>
            <p:cNvGrpSpPr/>
            <p:nvPr/>
          </p:nvGrpSpPr>
          <p:grpSpPr>
            <a:xfrm>
              <a:off x="2788580" y="1152524"/>
              <a:ext cx="3730770" cy="781050"/>
              <a:chOff x="3725790" y="847725"/>
              <a:chExt cx="3730770" cy="781050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3725790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2" name="任意多边形 11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" name="直角三角形 12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" name="组合 7"/>
              <p:cNvGrpSpPr/>
              <p:nvPr/>
            </p:nvGrpSpPr>
            <p:grpSpPr>
              <a:xfrm flipH="1">
                <a:off x="6829425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0" name="任意多边形 9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直角三角形 10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9" name="矩形 8"/>
              <p:cNvSpPr/>
              <p:nvPr/>
            </p:nvSpPr>
            <p:spPr>
              <a:xfrm>
                <a:off x="4181475" y="847725"/>
                <a:ext cx="2819400" cy="609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文本框 14"/>
            <p:cNvSpPr txBox="1"/>
            <p:nvPr/>
          </p:nvSpPr>
          <p:spPr>
            <a:xfrm>
              <a:off x="3377006" y="1169836"/>
              <a:ext cx="2389973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accent4"/>
                  </a:solidFill>
                </a:rPr>
                <a:t>第八</a:t>
              </a:r>
              <a:r>
                <a:rPr lang="zh-CN" altLang="en-US" sz="2800" dirty="0" smtClean="0">
                  <a:solidFill>
                    <a:schemeClr val="accent4"/>
                  </a:solidFill>
                </a:rPr>
                <a:t>章　清洗RDBMS数据实例</a:t>
              </a:r>
              <a:endParaRPr lang="zh-CN" altLang="en-US" sz="2800" dirty="0" smtClean="0">
                <a:solidFill>
                  <a:schemeClr val="accent4"/>
                </a:solidFill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1754534" y="3469343"/>
            <a:ext cx="5693399" cy="424800"/>
            <a:chOff x="1807265" y="3400693"/>
            <a:chExt cx="5693399" cy="424800"/>
          </a:xfrm>
        </p:grpSpPr>
        <p:sp>
          <p:nvSpPr>
            <p:cNvPr id="51" name="圆角矩形 50"/>
            <p:cNvSpPr/>
            <p:nvPr/>
          </p:nvSpPr>
          <p:spPr>
            <a:xfrm>
              <a:off x="1807265" y="3400693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2" name="矩形 51"/>
            <p:cNvSpPr/>
            <p:nvPr/>
          </p:nvSpPr>
          <p:spPr>
            <a:xfrm>
              <a:off x="1881814" y="3411473"/>
              <a:ext cx="2712085" cy="414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8.3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数据脱敏处理</a:t>
              </a:r>
              <a:endParaRPr lang="zh-CN" altLang="en-US" sz="2100" spc="22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-7143" y="-9147"/>
            <a:ext cx="9158090" cy="3821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929" y="38314"/>
            <a:ext cx="23596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350" dirty="0" smtClean="0">
                <a:solidFill>
                  <a:schemeClr val="bg1"/>
                </a:solidFill>
              </a:rPr>
              <a:t> </a:t>
            </a:r>
            <a:endParaRPr lang="zh-CN" altLang="en-US" sz="1350" dirty="0">
              <a:solidFill>
                <a:schemeClr val="bg1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3" name="圆角矩形 42"/>
          <p:cNvSpPr/>
          <p:nvPr/>
        </p:nvSpPr>
        <p:spPr>
          <a:xfrm>
            <a:off x="1760286" y="4159238"/>
            <a:ext cx="5693399" cy="394200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习题</a:t>
            </a:r>
            <a:endParaRPr lang="zh-CN" altLang="en-US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7929" y="38314"/>
            <a:ext cx="243528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350" dirty="0" smtClean="0">
                <a:solidFill>
                  <a:schemeClr val="bg1"/>
                </a:solidFill>
              </a:rPr>
              <a:t>大数据应用人才培养系列教材</a:t>
            </a:r>
            <a:endParaRPr lang="zh-CN" altLang="en-US" sz="135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21" name="任意多边形 20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文本框 6"/>
          <p:cNvSpPr txBox="1"/>
          <p:nvPr/>
        </p:nvSpPr>
        <p:spPr>
          <a:xfrm>
            <a:off x="607500" y="177284"/>
            <a:ext cx="2665730" cy="3225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  <a:sym typeface="+mn-ea"/>
              </a:rPr>
              <a:t>8.2 </a:t>
            </a:r>
            <a:r>
              <a:rPr lang="zh-CN" altLang="en-US" sz="2100" b="1" spc="225" dirty="0" smtClean="0">
                <a:solidFill>
                  <a:prstClr val="white"/>
                </a:solidFill>
                <a:sym typeface="+mn-ea"/>
              </a:rPr>
              <a:t>数据库数据清洗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29" name="Freeform 142"/>
          <p:cNvSpPr>
            <a:spLocks noEditPoints="1"/>
          </p:cNvSpPr>
          <p:nvPr/>
        </p:nvSpPr>
        <p:spPr bwMode="auto">
          <a:xfrm>
            <a:off x="126487" y="216716"/>
            <a:ext cx="382471" cy="244300"/>
          </a:xfrm>
          <a:custGeom>
            <a:avLst/>
            <a:gdLst>
              <a:gd name="T0" fmla="*/ 108 w 128"/>
              <a:gd name="T1" fmla="*/ 26 h 88"/>
              <a:gd name="T2" fmla="*/ 75 w 128"/>
              <a:gd name="T3" fmla="*/ 0 h 88"/>
              <a:gd name="T4" fmla="*/ 46 w 128"/>
              <a:gd name="T5" fmla="*/ 15 h 88"/>
              <a:gd name="T6" fmla="*/ 34 w 128"/>
              <a:gd name="T7" fmla="*/ 11 h 88"/>
              <a:gd name="T8" fmla="*/ 15 w 128"/>
              <a:gd name="T9" fmla="*/ 30 h 88"/>
              <a:gd name="T10" fmla="*/ 16 w 128"/>
              <a:gd name="T11" fmla="*/ 35 h 88"/>
              <a:gd name="T12" fmla="*/ 0 w 128"/>
              <a:gd name="T13" fmla="*/ 61 h 88"/>
              <a:gd name="T14" fmla="*/ 27 w 128"/>
              <a:gd name="T15" fmla="*/ 88 h 88"/>
              <a:gd name="T16" fmla="*/ 96 w 128"/>
              <a:gd name="T17" fmla="*/ 88 h 88"/>
              <a:gd name="T18" fmla="*/ 128 w 128"/>
              <a:gd name="T19" fmla="*/ 56 h 88"/>
              <a:gd name="T20" fmla="*/ 108 w 128"/>
              <a:gd name="T21" fmla="*/ 26 h 88"/>
              <a:gd name="T22" fmla="*/ 44 w 128"/>
              <a:gd name="T23" fmla="*/ 50 h 88"/>
              <a:gd name="T24" fmla="*/ 66 w 128"/>
              <a:gd name="T25" fmla="*/ 28 h 88"/>
              <a:gd name="T26" fmla="*/ 80 w 128"/>
              <a:gd name="T27" fmla="*/ 32 h 88"/>
              <a:gd name="T28" fmla="*/ 84 w 128"/>
              <a:gd name="T29" fmla="*/ 28 h 88"/>
              <a:gd name="T30" fmla="*/ 84 w 128"/>
              <a:gd name="T31" fmla="*/ 42 h 88"/>
              <a:gd name="T32" fmla="*/ 70 w 128"/>
              <a:gd name="T33" fmla="*/ 42 h 88"/>
              <a:gd name="T34" fmla="*/ 75 w 128"/>
              <a:gd name="T35" fmla="*/ 37 h 88"/>
              <a:gd name="T36" fmla="*/ 72 w 128"/>
              <a:gd name="T37" fmla="*/ 36 h 88"/>
              <a:gd name="T38" fmla="*/ 66 w 128"/>
              <a:gd name="T39" fmla="*/ 35 h 88"/>
              <a:gd name="T40" fmla="*/ 60 w 128"/>
              <a:gd name="T41" fmla="*/ 36 h 88"/>
              <a:gd name="T42" fmla="*/ 55 w 128"/>
              <a:gd name="T43" fmla="*/ 39 h 88"/>
              <a:gd name="T44" fmla="*/ 52 w 128"/>
              <a:gd name="T45" fmla="*/ 44 h 88"/>
              <a:gd name="T46" fmla="*/ 51 w 128"/>
              <a:gd name="T47" fmla="*/ 50 h 88"/>
              <a:gd name="T48" fmla="*/ 51 w 128"/>
              <a:gd name="T49" fmla="*/ 54 h 88"/>
              <a:gd name="T50" fmla="*/ 44 w 128"/>
              <a:gd name="T51" fmla="*/ 54 h 88"/>
              <a:gd name="T52" fmla="*/ 44 w 128"/>
              <a:gd name="T53" fmla="*/ 50 h 88"/>
              <a:gd name="T54" fmla="*/ 66 w 128"/>
              <a:gd name="T55" fmla="*/ 73 h 88"/>
              <a:gd name="T56" fmla="*/ 53 w 128"/>
              <a:gd name="T57" fmla="*/ 68 h 88"/>
              <a:gd name="T58" fmla="*/ 49 w 128"/>
              <a:gd name="T59" fmla="*/ 73 h 88"/>
              <a:gd name="T60" fmla="*/ 49 w 128"/>
              <a:gd name="T61" fmla="*/ 59 h 88"/>
              <a:gd name="T62" fmla="*/ 62 w 128"/>
              <a:gd name="T63" fmla="*/ 59 h 88"/>
              <a:gd name="T64" fmla="*/ 58 w 128"/>
              <a:gd name="T65" fmla="*/ 64 h 88"/>
              <a:gd name="T66" fmla="*/ 60 w 128"/>
              <a:gd name="T67" fmla="*/ 65 h 88"/>
              <a:gd name="T68" fmla="*/ 66 w 128"/>
              <a:gd name="T69" fmla="*/ 66 h 88"/>
              <a:gd name="T70" fmla="*/ 72 w 128"/>
              <a:gd name="T71" fmla="*/ 65 h 88"/>
              <a:gd name="T72" fmla="*/ 77 w 128"/>
              <a:gd name="T73" fmla="*/ 61 h 88"/>
              <a:gd name="T74" fmla="*/ 81 w 128"/>
              <a:gd name="T75" fmla="*/ 57 h 88"/>
              <a:gd name="T76" fmla="*/ 82 w 128"/>
              <a:gd name="T77" fmla="*/ 50 h 88"/>
              <a:gd name="T78" fmla="*/ 81 w 128"/>
              <a:gd name="T79" fmla="*/ 47 h 88"/>
              <a:gd name="T80" fmla="*/ 89 w 128"/>
              <a:gd name="T81" fmla="*/ 47 h 88"/>
              <a:gd name="T82" fmla="*/ 89 w 128"/>
              <a:gd name="T83" fmla="*/ 50 h 88"/>
              <a:gd name="T84" fmla="*/ 66 w 128"/>
              <a:gd name="T85" fmla="*/ 7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8" h="88">
                <a:moveTo>
                  <a:pt x="108" y="26"/>
                </a:moveTo>
                <a:cubicBezTo>
                  <a:pt x="104" y="11"/>
                  <a:pt x="91" y="0"/>
                  <a:pt x="75" y="0"/>
                </a:cubicBezTo>
                <a:cubicBezTo>
                  <a:pt x="63" y="0"/>
                  <a:pt x="52" y="6"/>
                  <a:pt x="46" y="15"/>
                </a:cubicBezTo>
                <a:cubicBezTo>
                  <a:pt x="43" y="13"/>
                  <a:pt x="38" y="11"/>
                  <a:pt x="34" y="11"/>
                </a:cubicBezTo>
                <a:cubicBezTo>
                  <a:pt x="24" y="11"/>
                  <a:pt x="15" y="20"/>
                  <a:pt x="15" y="30"/>
                </a:cubicBezTo>
                <a:cubicBezTo>
                  <a:pt x="15" y="32"/>
                  <a:pt x="16" y="34"/>
                  <a:pt x="16" y="35"/>
                </a:cubicBezTo>
                <a:cubicBezTo>
                  <a:pt x="7" y="40"/>
                  <a:pt x="0" y="49"/>
                  <a:pt x="0" y="61"/>
                </a:cubicBezTo>
                <a:cubicBezTo>
                  <a:pt x="0" y="76"/>
                  <a:pt x="12" y="88"/>
                  <a:pt x="27" y="88"/>
                </a:cubicBezTo>
                <a:cubicBezTo>
                  <a:pt x="96" y="88"/>
                  <a:pt x="96" y="88"/>
                  <a:pt x="96" y="88"/>
                </a:cubicBezTo>
                <a:cubicBezTo>
                  <a:pt x="114" y="88"/>
                  <a:pt x="128" y="74"/>
                  <a:pt x="128" y="56"/>
                </a:cubicBezTo>
                <a:cubicBezTo>
                  <a:pt x="128" y="42"/>
                  <a:pt x="120" y="31"/>
                  <a:pt x="108" y="26"/>
                </a:cubicBezTo>
                <a:close/>
                <a:moveTo>
                  <a:pt x="44" y="50"/>
                </a:moveTo>
                <a:cubicBezTo>
                  <a:pt x="44" y="38"/>
                  <a:pt x="54" y="28"/>
                  <a:pt x="66" y="28"/>
                </a:cubicBezTo>
                <a:cubicBezTo>
                  <a:pt x="71" y="28"/>
                  <a:pt x="76" y="30"/>
                  <a:pt x="80" y="32"/>
                </a:cubicBezTo>
                <a:cubicBezTo>
                  <a:pt x="84" y="28"/>
                  <a:pt x="84" y="28"/>
                  <a:pt x="84" y="28"/>
                </a:cubicBezTo>
                <a:cubicBezTo>
                  <a:pt x="84" y="42"/>
                  <a:pt x="84" y="42"/>
                  <a:pt x="84" y="42"/>
                </a:cubicBezTo>
                <a:cubicBezTo>
                  <a:pt x="70" y="42"/>
                  <a:pt x="70" y="42"/>
                  <a:pt x="70" y="42"/>
                </a:cubicBezTo>
                <a:cubicBezTo>
                  <a:pt x="75" y="37"/>
                  <a:pt x="75" y="37"/>
                  <a:pt x="75" y="37"/>
                </a:cubicBezTo>
                <a:cubicBezTo>
                  <a:pt x="74" y="37"/>
                  <a:pt x="73" y="36"/>
                  <a:pt x="72" y="36"/>
                </a:cubicBezTo>
                <a:cubicBezTo>
                  <a:pt x="70" y="35"/>
                  <a:pt x="68" y="35"/>
                  <a:pt x="66" y="35"/>
                </a:cubicBezTo>
                <a:cubicBezTo>
                  <a:pt x="64" y="35"/>
                  <a:pt x="62" y="35"/>
                  <a:pt x="60" y="36"/>
                </a:cubicBezTo>
                <a:cubicBezTo>
                  <a:pt x="58" y="37"/>
                  <a:pt x="57" y="38"/>
                  <a:pt x="55" y="39"/>
                </a:cubicBezTo>
                <a:cubicBezTo>
                  <a:pt x="54" y="41"/>
                  <a:pt x="53" y="43"/>
                  <a:pt x="52" y="44"/>
                </a:cubicBezTo>
                <a:cubicBezTo>
                  <a:pt x="51" y="46"/>
                  <a:pt x="51" y="48"/>
                  <a:pt x="51" y="50"/>
                </a:cubicBezTo>
                <a:cubicBezTo>
                  <a:pt x="51" y="52"/>
                  <a:pt x="51" y="53"/>
                  <a:pt x="51" y="54"/>
                </a:cubicBezTo>
                <a:cubicBezTo>
                  <a:pt x="44" y="54"/>
                  <a:pt x="44" y="54"/>
                  <a:pt x="44" y="54"/>
                </a:cubicBezTo>
                <a:cubicBezTo>
                  <a:pt x="44" y="53"/>
                  <a:pt x="44" y="52"/>
                  <a:pt x="44" y="50"/>
                </a:cubicBezTo>
                <a:close/>
                <a:moveTo>
                  <a:pt x="66" y="73"/>
                </a:moveTo>
                <a:cubicBezTo>
                  <a:pt x="61" y="73"/>
                  <a:pt x="57" y="71"/>
                  <a:pt x="53" y="68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59"/>
                  <a:pt x="49" y="59"/>
                  <a:pt x="49" y="59"/>
                </a:cubicBezTo>
                <a:cubicBezTo>
                  <a:pt x="62" y="59"/>
                  <a:pt x="62" y="59"/>
                  <a:pt x="62" y="59"/>
                </a:cubicBezTo>
                <a:cubicBezTo>
                  <a:pt x="58" y="64"/>
                  <a:pt x="58" y="64"/>
                  <a:pt x="58" y="64"/>
                </a:cubicBezTo>
                <a:cubicBezTo>
                  <a:pt x="59" y="64"/>
                  <a:pt x="59" y="64"/>
                  <a:pt x="60" y="65"/>
                </a:cubicBezTo>
                <a:cubicBezTo>
                  <a:pt x="62" y="66"/>
                  <a:pt x="64" y="66"/>
                  <a:pt x="66" y="66"/>
                </a:cubicBezTo>
                <a:cubicBezTo>
                  <a:pt x="68" y="66"/>
                  <a:pt x="70" y="66"/>
                  <a:pt x="72" y="65"/>
                </a:cubicBezTo>
                <a:cubicBezTo>
                  <a:pt x="74" y="64"/>
                  <a:pt x="76" y="63"/>
                  <a:pt x="77" y="61"/>
                </a:cubicBezTo>
                <a:cubicBezTo>
                  <a:pt x="79" y="60"/>
                  <a:pt x="80" y="58"/>
                  <a:pt x="81" y="57"/>
                </a:cubicBezTo>
                <a:cubicBezTo>
                  <a:pt x="82" y="55"/>
                  <a:pt x="82" y="53"/>
                  <a:pt x="82" y="50"/>
                </a:cubicBezTo>
                <a:cubicBezTo>
                  <a:pt x="82" y="49"/>
                  <a:pt x="82" y="48"/>
                  <a:pt x="81" y="47"/>
                </a:cubicBezTo>
                <a:cubicBezTo>
                  <a:pt x="89" y="47"/>
                  <a:pt x="89" y="47"/>
                  <a:pt x="89" y="47"/>
                </a:cubicBezTo>
                <a:cubicBezTo>
                  <a:pt x="89" y="48"/>
                  <a:pt x="89" y="49"/>
                  <a:pt x="89" y="50"/>
                </a:cubicBezTo>
                <a:cubicBezTo>
                  <a:pt x="89" y="63"/>
                  <a:pt x="79" y="73"/>
                  <a:pt x="66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文本框 27"/>
          <p:cNvSpPr txBox="1"/>
          <p:nvPr/>
        </p:nvSpPr>
        <p:spPr>
          <a:xfrm>
            <a:off x="6630203" y="234392"/>
            <a:ext cx="2393315" cy="714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  <a:sym typeface="+mn-ea"/>
              </a:rPr>
              <a:t>第八章 清洗RDBMS数据实例</a:t>
            </a:r>
            <a:endParaRPr lang="zh-CN" altLang="en-US" sz="1350" dirty="0">
              <a:solidFill>
                <a:prstClr val="white"/>
              </a:solidFill>
            </a:endParaRPr>
          </a:p>
          <a:p>
            <a:endParaRPr lang="zh-CN" altLang="en-US" sz="1350" dirty="0">
              <a:solidFill>
                <a:prstClr val="white"/>
              </a:solidFill>
            </a:endParaRPr>
          </a:p>
          <a:p>
            <a:endParaRPr lang="zh-CN" altLang="en-US" sz="1350" dirty="0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>
            <p:custDataLst>
              <p:tags r:id="rId1"/>
            </p:custDataLst>
          </p:nvPr>
        </p:nvGrpSpPr>
        <p:grpSpPr>
          <a:xfrm>
            <a:off x="648335" y="993775"/>
            <a:ext cx="7369810" cy="4554220"/>
            <a:chOff x="1255892" y="1892789"/>
            <a:chExt cx="5743575" cy="4554855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2427806" y="2073764"/>
              <a:ext cx="4571286" cy="400110"/>
            </a:xfrm>
            <a:prstGeom prst="rect">
              <a:avLst/>
            </a:prstGeom>
          </p:spPr>
          <p:txBody>
            <a:bodyPr wrap="square">
              <a:normAutofit fontScale="95000"/>
            </a:bodyPr>
            <a:lstStyle/>
            <a:p>
              <a:r>
                <a:rPr lang="zh-CN" altLang="en-US" sz="2000" b="1" dirty="0">
                  <a:solidFill>
                    <a:schemeClr val="accent1"/>
                  </a:solidFill>
                  <a:latin typeface="+mj-lt"/>
                  <a:ea typeface="+mj-ea"/>
                  <a:cs typeface="+mj-cs"/>
                  <a:sym typeface="Arial" panose="020B0604020202020204" pitchFamily="34" charset="0"/>
                </a:rPr>
                <a:t>缺失值清洗</a:t>
              </a:r>
              <a:endParaRPr lang="zh-CN" altLang="en-US" sz="2000" b="1" dirty="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>
              <a:off x="2359446" y="1892789"/>
              <a:ext cx="68360" cy="1320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9" name="矩形 8"/>
            <p:cNvSpPr/>
            <p:nvPr>
              <p:custDataLst>
                <p:tags r:id="rId4"/>
              </p:custDataLst>
            </p:nvPr>
          </p:nvSpPr>
          <p:spPr>
            <a:xfrm>
              <a:off x="2428102" y="2584304"/>
              <a:ext cx="4571365" cy="3863340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just" fontAlgn="auto">
                <a:lnSpc>
                  <a:spcPct val="150000"/>
                </a:lnSpc>
              </a:pPr>
              <a:r>
                <a:rPr lang="zh-CN" sz="1600" dirty="0">
                  <a:sym typeface="Arial" panose="020B0604020202020204" pitchFamily="34" charset="0"/>
                </a:rPr>
                <a:t>缺失值清洗策略如下表所示：</a:t>
              </a:r>
              <a:endParaRPr lang="zh-CN" sz="1600" dirty="0">
                <a:sym typeface="Arial" panose="020B0604020202020204" pitchFamily="34" charset="0"/>
              </a:endParaRPr>
            </a:p>
            <a:p>
              <a:pPr algn="just" fontAlgn="auto">
                <a:lnSpc>
                  <a:spcPct val="150000"/>
                </a:lnSpc>
              </a:pPr>
              <a:endParaRPr lang="zh-CN" sz="1600" dirty="0">
                <a:sym typeface="Arial" panose="020B0604020202020204" pitchFamily="34" charset="0"/>
              </a:endParaRPr>
            </a:p>
          </p:txBody>
        </p:sp>
        <p:cxnSp>
          <p:nvCxnSpPr>
            <p:cNvPr id="10" name="直接连接符 9"/>
            <p:cNvCxnSpPr/>
            <p:nvPr>
              <p:custDataLst>
                <p:tags r:id="rId5"/>
              </p:custDataLst>
            </p:nvPr>
          </p:nvCxnSpPr>
          <p:spPr>
            <a:xfrm>
              <a:off x="2541633" y="247756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本框 10"/>
            <p:cNvSpPr txBox="1"/>
            <p:nvPr>
              <p:custDataLst>
                <p:tags r:id="rId6"/>
              </p:custDataLst>
            </p:nvPr>
          </p:nvSpPr>
          <p:spPr>
            <a:xfrm>
              <a:off x="1255892" y="1911323"/>
              <a:ext cx="1104472" cy="1302266"/>
            </a:xfrm>
            <a:prstGeom prst="rect">
              <a:avLst/>
            </a:prstGeom>
            <a:noFill/>
          </p:spPr>
          <p:txBody>
            <a:bodyPr vert="eaVert" wrap="square" lIns="0" tIns="0" rIns="0" bIns="0" rtlCol="0">
              <a:normAutofit/>
            </a:bodyPr>
            <a:lstStyle/>
            <a:p>
              <a:pPr algn="ctr"/>
              <a:r>
                <a:rPr lang="en-US" altLang="zh-CN" sz="4800" b="1" dirty="0" smtClean="0">
                  <a:solidFill>
                    <a:schemeClr val="accent1"/>
                  </a:solidFill>
                  <a:sym typeface="Arial" panose="020B0604020202020204" pitchFamily="34" charset="0"/>
                </a:rPr>
                <a:t>01</a:t>
              </a:r>
              <a:endParaRPr lang="zh-CN" altLang="en-US" sz="4800" b="1" dirty="0">
                <a:solidFill>
                  <a:schemeClr val="accent1"/>
                </a:solidFill>
                <a:sym typeface="Arial" panose="020B0604020202020204" pitchFamily="34" charset="0"/>
              </a:endParaRPr>
            </a:p>
          </p:txBody>
        </p:sp>
      </p:grpSp>
      <p:graphicFrame>
        <p:nvGraphicFramePr>
          <p:cNvPr id="2" name="表格 1"/>
          <p:cNvGraphicFramePr/>
          <p:nvPr/>
        </p:nvGraphicFramePr>
        <p:xfrm>
          <a:off x="2065655" y="2674620"/>
          <a:ext cx="5443855" cy="20364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8550"/>
                <a:gridCol w="1101725"/>
                <a:gridCol w="3243580"/>
              </a:tblGrid>
              <a:tr h="323850">
                <a:tc>
                  <a:txBody>
                    <a:bodyPr/>
                    <a:lstStyle/>
                    <a:p>
                      <a:pPr indent="0" algn="l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重  要  性</a:t>
                      </a:r>
                      <a:endParaRPr lang="en-US" altLang="en-US" sz="1200" b="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缺  失  率</a:t>
                      </a:r>
                      <a:endParaRPr lang="en-US" altLang="en-US" sz="1200" b="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策    略</a:t>
                      </a:r>
                      <a:endParaRPr lang="en-US" altLang="en-US" sz="1200" b="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430">
                <a:tc>
                  <a:txBody>
                    <a:bodyPr/>
                    <a:lstStyle/>
                    <a:p>
                      <a:pPr indent="0" algn="l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高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高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1. 尝试从其他渠道取数补全2. 使用其他字段通过计算获取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735">
                <a:tc>
                  <a:txBody>
                    <a:bodyPr/>
                    <a:lstStyle/>
                    <a:p>
                      <a:pPr indent="0" algn="l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高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低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通过经验或业务知识统计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580">
                <a:tc>
                  <a:txBody>
                    <a:bodyPr/>
                    <a:lstStyle/>
                    <a:p>
                      <a:pPr indent="0" algn="l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低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低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不做处理或者简单填充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indent="0" algn="l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低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高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去除字段，并在结果中标明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1268095" y="4954905"/>
            <a:ext cx="6913245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/>
              <a:t>填充实例前提：分析导入数据库test的表course_info，发现professional（职称）字段中内容缺失率较高，达43%。结合实际情况，发现此字段的重要性较高，所以采取从其他渠道取数补全的清洗策略。本节将结合另一张教师信息表teacher_info中完整的professional字段信息，利用Kettle对course_info表中professional字段的缺失值进行填充。</a:t>
            </a:r>
            <a:endParaRPr lang="zh-CN" altLang="en-US" sz="140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98_4*i*0"/>
  <p:tag name="KSO_WM_TEMPLATE_CATEGORY" val="diagram"/>
  <p:tag name="KSO_WM_TEMPLATE_INDEX" val="198"/>
  <p:tag name="KSO_WM_UNIT_INDEX" val="0"/>
</p:tagLst>
</file>

<file path=ppt/tags/tag1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98"/>
  <p:tag name="KSO_WM_UNIT_TYPE" val="m_i"/>
  <p:tag name="KSO_WM_UNIT_INDEX" val="1_6"/>
  <p:tag name="KSO_WM_UNIT_ID" val="diagram198_4*m_i*1_6"/>
  <p:tag name="KSO_WM_UNIT_CLEAR" val="1"/>
  <p:tag name="KSO_WM_UNIT_LAYERLEVEL" val="1_1"/>
  <p:tag name="KSO_WM_DIAGRAM_GROUP_CODE" val="m1-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11.xml><?xml version="1.0" encoding="utf-8"?>
<p:tagLst xmlns:p="http://schemas.openxmlformats.org/presentationml/2006/main">
  <p:tag name="KSO_WM_BEAUTIFY_FLAG" val="#wm#"/>
  <p:tag name="KSO_WM_UNIT_TYPE" val="i"/>
  <p:tag name="KSO_WM_UNIT_ID" val="diagram99_5*i*0"/>
  <p:tag name="KSO_WM_TEMPLATE_CATEGORY" val="diagram"/>
  <p:tag name="KSO_WM_TEMPLATE_INDEX" val="99"/>
  <p:tag name="KSO_WM_TAG_VERSION" val="1.0"/>
  <p:tag name="KSO_WM_UNIT_INDEX" val="0"/>
</p:tagLst>
</file>

<file path=ppt/tags/tag12.xml><?xml version="1.0" encoding="utf-8"?>
<p:tagLst xmlns:p="http://schemas.openxmlformats.org/presentationml/2006/main">
  <p:tag name="KSO_WM_TEMPLATE_CATEGORY" val="diagram"/>
  <p:tag name="KSO_WM_TEMPLATE_INDEX" val="99"/>
  <p:tag name="KSO_WM_UNIT_TYPE" val="l_h_a"/>
  <p:tag name="KSO_WM_UNIT_INDEX" val="1_1_1"/>
  <p:tag name="KSO_WM_UNIT_ID" val="260*l_h_a*1_1_1"/>
  <p:tag name="KSO_WM_UNIT_CLEAR" val="1"/>
  <p:tag name="KSO_WM_UNIT_LAYERLEVEL" val="1_1_1"/>
  <p:tag name="KSO_WM_UNIT_VALUE" val="19"/>
  <p:tag name="KSO_WM_UNIT_HIGHLIGHT" val="0"/>
  <p:tag name="KSO_WM_UNIT_COMPATIBLE" val="0"/>
  <p:tag name="KSO_WM_BEAUTIFY_FLAG" val="#wm#"/>
  <p:tag name="KSO_WM_UNIT_PRESET_TEXT_INDEX" val="4"/>
  <p:tag name="KSO_WM_UNIT_PRESET_TEXT_LEN" val="12"/>
  <p:tag name="KSO_WM_DIAGRAM_GROUP_CODE" val="l1-1"/>
  <p:tag name="KSO_WM_TAG_VERSION" val="1.0"/>
  <p:tag name="KSO_WM_UNIT_TEXT_FILL_FORE_SCHEMECOLOR_INDEX" val="5"/>
  <p:tag name="KSO_WM_UNIT_TEXT_FILL_TYPE" val="1"/>
  <p:tag name="KSO_WM_UNIT_USESOURCEFORMAT_APPLY" val="0"/>
</p:tagLst>
</file>

<file path=ppt/tags/tag13.xml><?xml version="1.0" encoding="utf-8"?>
<p:tagLst xmlns:p="http://schemas.openxmlformats.org/presentationml/2006/main">
  <p:tag name="KSO_WM_TEMPLATE_CATEGORY" val="diagram"/>
  <p:tag name="KSO_WM_TEMPLATE_INDEX" val="99"/>
  <p:tag name="KSO_WM_UNIT_TYPE" val="l_i"/>
  <p:tag name="KSO_WM_UNIT_INDEX" val="1_1"/>
  <p:tag name="KSO_WM_UNIT_ID" val="260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14"/>
  <p:tag name="KSO_WM_UNIT_FILL_TYPE" val="1"/>
  <p:tag name="KSO_WM_UNIT_USESOURCEFORMAT_APPLY" val="0"/>
</p:tagLst>
</file>

<file path=ppt/tags/tag14.xml><?xml version="1.0" encoding="utf-8"?>
<p:tagLst xmlns:p="http://schemas.openxmlformats.org/presentationml/2006/main">
  <p:tag name="KSO_WM_TEMPLATE_CATEGORY" val="diagram"/>
  <p:tag name="KSO_WM_TEMPLATE_INDEX" val="99"/>
  <p:tag name="KSO_WM_UNIT_TYPE" val="l_h_f"/>
  <p:tag name="KSO_WM_UNIT_INDEX" val="1_1_1"/>
  <p:tag name="KSO_WM_UNIT_ID" val="260*l_h_f*1_1_1"/>
  <p:tag name="KSO_WM_UNIT_CLEAR" val="1"/>
  <p:tag name="KSO_WM_UNIT_LAYERLEVEL" val="1_1_1"/>
  <p:tag name="KSO_WM_UNIT_VALUE" val="38"/>
  <p:tag name="KSO_WM_UNIT_HIGHLIGHT" val="0"/>
  <p:tag name="KSO_WM_UNIT_COMPATIBLE" val="0"/>
  <p:tag name="KSO_WM_BEAUTIFY_FLAG" val="#wm#"/>
  <p:tag name="KSO_WM_UNIT_PRESET_TEXT_INDEX" val="4"/>
  <p:tag name="KSO_WM_UNIT_PRESET_TEXT_LEN" val="55"/>
  <p:tag name="KSO_WM_DIAGRAM_GROUP_CODE" val="l1-1"/>
  <p:tag name="KSO_WM_TAG_VERSION" val="1.0"/>
  <p:tag name="KSO_WM_UNIT_TEXT_FILL_FORE_SCHEMECOLOR_INDEX" val="13"/>
  <p:tag name="KSO_WM_UNIT_TEXT_FILL_TYPE" val="1"/>
  <p:tag name="KSO_WM_UNIT_USESOURCEFORMAT_APPLY" val="0"/>
</p:tagLst>
</file>

<file path=ppt/tags/tag15.xml><?xml version="1.0" encoding="utf-8"?>
<p:tagLst xmlns:p="http://schemas.openxmlformats.org/presentationml/2006/main">
  <p:tag name="KSO_WM_TEMPLATE_CATEGORY" val="diagram"/>
  <p:tag name="KSO_WM_TEMPLATE_INDEX" val="99"/>
  <p:tag name="KSO_WM_UNIT_TYPE" val="l_i"/>
  <p:tag name="KSO_WM_UNIT_INDEX" val="1_2"/>
  <p:tag name="KSO_WM_UNIT_ID" val="260*l_i*1_2"/>
  <p:tag name="KSO_WM_UNIT_CLEAR" val="1"/>
  <p:tag name="KSO_WM_UNIT_LAYERLEVEL" val="1_1"/>
  <p:tag name="KSO_WM_BEAUTIFY_FLAG" val="#wm#"/>
  <p:tag name="KSO_WM_DIAGRAM_GROUP_CODE" val="l1-1"/>
  <p:tag name="KSO_WM_TAG_VERSION" val="1.0"/>
  <p:tag name="KSO_WM_UNIT_LINE_FORE_SCHEMECOLOR_INDEX" val="14"/>
  <p:tag name="KSO_WM_UNIT_LINE_FILL_TYPE" val="2"/>
  <p:tag name="KSO_WM_UNIT_USESOURCEFORMAT_APPLY" val="0"/>
</p:tagLst>
</file>

<file path=ppt/tags/tag16.xml><?xml version="1.0" encoding="utf-8"?>
<p:tagLst xmlns:p="http://schemas.openxmlformats.org/presentationml/2006/main">
  <p:tag name="KSO_WM_TEMPLATE_CATEGORY" val="diagram"/>
  <p:tag name="KSO_WM_TEMPLATE_INDEX" val="99"/>
  <p:tag name="KSO_WM_UNIT_TYPE" val="l_i"/>
  <p:tag name="KSO_WM_UNIT_INDEX" val="1_3"/>
  <p:tag name="KSO_WM_UNIT_ID" val="260*l_i*1_3"/>
  <p:tag name="KSO_WM_UNIT_CLEAR" val="1"/>
  <p:tag name="KSO_WM_UNIT_LAYERLEVEL" val="1_1"/>
  <p:tag name="KSO_WM_BEAUTIFY_FLAG" val="#wm#"/>
  <p:tag name="KSO_WM_DIAGRAM_GROUP_CODE" val="l1-1"/>
  <p:tag name="KSO_WM_TAG_VERSION" val="1.0"/>
  <p:tag name="KSO_WM_UNIT_TEXT_FILL_FORE_SCHEMECOLOR_INDEX" val="5"/>
  <p:tag name="KSO_WM_UNIT_TEXT_FILL_TYPE" val="1"/>
  <p:tag name="KSO_WM_UNIT_USESOURCEFORMAT_APPLY" val="0"/>
</p:tagLst>
</file>

<file path=ppt/tags/tag17.xml><?xml version="1.0" encoding="utf-8"?>
<p:tagLst xmlns:p="http://schemas.openxmlformats.org/presentationml/2006/main">
  <p:tag name="KSO_WM_BEAUTIFY_FLAG" val="#wm#"/>
  <p:tag name="KSO_WM_UNIT_TYPE" val="i"/>
  <p:tag name="KSO_WM_UNIT_ID" val="diagram99_5*i*0"/>
  <p:tag name="KSO_WM_TEMPLATE_CATEGORY" val="diagram"/>
  <p:tag name="KSO_WM_TEMPLATE_INDEX" val="99"/>
  <p:tag name="KSO_WM_TAG_VERSION" val="1.0"/>
  <p:tag name="KSO_WM_UNIT_INDEX" val="0"/>
</p:tagLst>
</file>

<file path=ppt/tags/tag18.xml><?xml version="1.0" encoding="utf-8"?>
<p:tagLst xmlns:p="http://schemas.openxmlformats.org/presentationml/2006/main">
  <p:tag name="KSO_WM_TEMPLATE_CATEGORY" val="diagram"/>
  <p:tag name="KSO_WM_TEMPLATE_INDEX" val="99"/>
  <p:tag name="KSO_WM_UNIT_TYPE" val="l_h_a"/>
  <p:tag name="KSO_WM_UNIT_INDEX" val="1_1_1"/>
  <p:tag name="KSO_WM_UNIT_ID" val="260*l_h_a*1_1_1"/>
  <p:tag name="KSO_WM_UNIT_CLEAR" val="1"/>
  <p:tag name="KSO_WM_UNIT_LAYERLEVEL" val="1_1_1"/>
  <p:tag name="KSO_WM_UNIT_VALUE" val="19"/>
  <p:tag name="KSO_WM_UNIT_HIGHLIGHT" val="0"/>
  <p:tag name="KSO_WM_UNIT_COMPATIBLE" val="0"/>
  <p:tag name="KSO_WM_BEAUTIFY_FLAG" val="#wm#"/>
  <p:tag name="KSO_WM_UNIT_PRESET_TEXT_INDEX" val="4"/>
  <p:tag name="KSO_WM_UNIT_PRESET_TEXT_LEN" val="12"/>
  <p:tag name="KSO_WM_DIAGRAM_GROUP_CODE" val="l1-1"/>
  <p:tag name="KSO_WM_TAG_VERSION" val="1.0"/>
  <p:tag name="KSO_WM_UNIT_TEXT_FILL_FORE_SCHEMECOLOR_INDEX" val="5"/>
  <p:tag name="KSO_WM_UNIT_TEXT_FILL_TYPE" val="1"/>
  <p:tag name="KSO_WM_UNIT_USESOURCEFORMAT_APPLY" val="0"/>
</p:tagLst>
</file>

<file path=ppt/tags/tag19.xml><?xml version="1.0" encoding="utf-8"?>
<p:tagLst xmlns:p="http://schemas.openxmlformats.org/presentationml/2006/main">
  <p:tag name="KSO_WM_TEMPLATE_CATEGORY" val="diagram"/>
  <p:tag name="KSO_WM_TEMPLATE_INDEX" val="99"/>
  <p:tag name="KSO_WM_UNIT_TYPE" val="l_i"/>
  <p:tag name="KSO_WM_UNIT_INDEX" val="1_1"/>
  <p:tag name="KSO_WM_UNIT_ID" val="260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14"/>
  <p:tag name="KSO_WM_UNIT_FILL_TYPE" val="1"/>
  <p:tag name="KSO_WM_UNIT_USESOURCEFORMAT_APPLY" val="0"/>
</p:tagLst>
</file>

<file path=ppt/tags/tag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98"/>
  <p:tag name="KSO_WM_UNIT_TYPE" val="m_i"/>
  <p:tag name="KSO_WM_UNIT_INDEX" val="1_1"/>
  <p:tag name="KSO_WM_UNIT_ID" val="diagram198_4*m_i*1_1"/>
  <p:tag name="KSO_WM_UNIT_CLEAR" val="1"/>
  <p:tag name="KSO_WM_UNIT_LAYERLEVEL" val="1_1"/>
  <p:tag name="KSO_WM_DIAGRAM_GROUP_CODE" val="m1-1"/>
  <p:tag name="KSO_WM_UNIT_FILL_FORE_SCHEMECOLOR_INDEX" val="14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20.xml><?xml version="1.0" encoding="utf-8"?>
<p:tagLst xmlns:p="http://schemas.openxmlformats.org/presentationml/2006/main">
  <p:tag name="KSO_WM_TEMPLATE_CATEGORY" val="diagram"/>
  <p:tag name="KSO_WM_TEMPLATE_INDEX" val="99"/>
  <p:tag name="KSO_WM_UNIT_TYPE" val="l_h_f"/>
  <p:tag name="KSO_WM_UNIT_INDEX" val="1_1_1"/>
  <p:tag name="KSO_WM_UNIT_ID" val="260*l_h_f*1_1_1"/>
  <p:tag name="KSO_WM_UNIT_CLEAR" val="1"/>
  <p:tag name="KSO_WM_UNIT_LAYERLEVEL" val="1_1_1"/>
  <p:tag name="KSO_WM_UNIT_VALUE" val="38"/>
  <p:tag name="KSO_WM_UNIT_HIGHLIGHT" val="0"/>
  <p:tag name="KSO_WM_UNIT_COMPATIBLE" val="0"/>
  <p:tag name="KSO_WM_BEAUTIFY_FLAG" val="#wm#"/>
  <p:tag name="KSO_WM_UNIT_PRESET_TEXT_INDEX" val="4"/>
  <p:tag name="KSO_WM_UNIT_PRESET_TEXT_LEN" val="55"/>
  <p:tag name="KSO_WM_DIAGRAM_GROUP_CODE" val="l1-1"/>
  <p:tag name="KSO_WM_TAG_VERSION" val="1.0"/>
  <p:tag name="KSO_WM_UNIT_TEXT_FILL_FORE_SCHEMECOLOR_INDEX" val="13"/>
  <p:tag name="KSO_WM_UNIT_TEXT_FILL_TYPE" val="1"/>
  <p:tag name="KSO_WM_UNIT_USESOURCEFORMAT_APPLY" val="0"/>
</p:tagLst>
</file>

<file path=ppt/tags/tag21.xml><?xml version="1.0" encoding="utf-8"?>
<p:tagLst xmlns:p="http://schemas.openxmlformats.org/presentationml/2006/main">
  <p:tag name="KSO_WM_TEMPLATE_CATEGORY" val="diagram"/>
  <p:tag name="KSO_WM_TEMPLATE_INDEX" val="99"/>
  <p:tag name="KSO_WM_UNIT_TYPE" val="l_i"/>
  <p:tag name="KSO_WM_UNIT_INDEX" val="1_2"/>
  <p:tag name="KSO_WM_UNIT_ID" val="260*l_i*1_2"/>
  <p:tag name="KSO_WM_UNIT_CLEAR" val="1"/>
  <p:tag name="KSO_WM_UNIT_LAYERLEVEL" val="1_1"/>
  <p:tag name="KSO_WM_BEAUTIFY_FLAG" val="#wm#"/>
  <p:tag name="KSO_WM_DIAGRAM_GROUP_CODE" val="l1-1"/>
  <p:tag name="KSO_WM_TAG_VERSION" val="1.0"/>
  <p:tag name="KSO_WM_UNIT_LINE_FORE_SCHEMECOLOR_INDEX" val="14"/>
  <p:tag name="KSO_WM_UNIT_LINE_FILL_TYPE" val="2"/>
  <p:tag name="KSO_WM_UNIT_USESOURCEFORMAT_APPLY" val="0"/>
</p:tagLst>
</file>

<file path=ppt/tags/tag22.xml><?xml version="1.0" encoding="utf-8"?>
<p:tagLst xmlns:p="http://schemas.openxmlformats.org/presentationml/2006/main">
  <p:tag name="KSO_WM_TEMPLATE_CATEGORY" val="diagram"/>
  <p:tag name="KSO_WM_TEMPLATE_INDEX" val="99"/>
  <p:tag name="KSO_WM_UNIT_TYPE" val="l_i"/>
  <p:tag name="KSO_WM_UNIT_INDEX" val="1_3"/>
  <p:tag name="KSO_WM_UNIT_ID" val="260*l_i*1_3"/>
  <p:tag name="KSO_WM_UNIT_CLEAR" val="1"/>
  <p:tag name="KSO_WM_UNIT_LAYERLEVEL" val="1_1"/>
  <p:tag name="KSO_WM_BEAUTIFY_FLAG" val="#wm#"/>
  <p:tag name="KSO_WM_DIAGRAM_GROUP_CODE" val="l1-1"/>
  <p:tag name="KSO_WM_TAG_VERSION" val="1.0"/>
  <p:tag name="KSO_WM_UNIT_TEXT_FILL_FORE_SCHEMECOLOR_INDEX" val="5"/>
  <p:tag name="KSO_WM_UNIT_TEXT_FILL_TYPE" val="1"/>
  <p:tag name="KSO_WM_UNIT_USESOURCEFORMAT_APPLY" val="0"/>
</p:tagLst>
</file>

<file path=ppt/tags/tag23.xml><?xml version="1.0" encoding="utf-8"?>
<p:tagLst xmlns:p="http://schemas.openxmlformats.org/presentationml/2006/main">
  <p:tag name="KSO_WM_BEAUTIFY_FLAG" val="#wm#"/>
  <p:tag name="KSO_WM_UNIT_TYPE" val="i"/>
  <p:tag name="KSO_WM_UNIT_ID" val="diagram99_5*i*0"/>
  <p:tag name="KSO_WM_TEMPLATE_CATEGORY" val="diagram"/>
  <p:tag name="KSO_WM_TEMPLATE_INDEX" val="99"/>
  <p:tag name="KSO_WM_TAG_VERSION" val="1.0"/>
  <p:tag name="KSO_WM_UNIT_INDEX" val="0"/>
</p:tagLst>
</file>

<file path=ppt/tags/tag24.xml><?xml version="1.0" encoding="utf-8"?>
<p:tagLst xmlns:p="http://schemas.openxmlformats.org/presentationml/2006/main">
  <p:tag name="KSO_WM_TEMPLATE_CATEGORY" val="diagram"/>
  <p:tag name="KSO_WM_TEMPLATE_INDEX" val="99"/>
  <p:tag name="KSO_WM_UNIT_TYPE" val="l_h_a"/>
  <p:tag name="KSO_WM_UNIT_INDEX" val="1_1_1"/>
  <p:tag name="KSO_WM_UNIT_ID" val="260*l_h_a*1_1_1"/>
  <p:tag name="KSO_WM_UNIT_CLEAR" val="1"/>
  <p:tag name="KSO_WM_UNIT_LAYERLEVEL" val="1_1_1"/>
  <p:tag name="KSO_WM_UNIT_VALUE" val="19"/>
  <p:tag name="KSO_WM_UNIT_HIGHLIGHT" val="0"/>
  <p:tag name="KSO_WM_UNIT_COMPATIBLE" val="0"/>
  <p:tag name="KSO_WM_BEAUTIFY_FLAG" val="#wm#"/>
  <p:tag name="KSO_WM_UNIT_PRESET_TEXT_INDEX" val="4"/>
  <p:tag name="KSO_WM_UNIT_PRESET_TEXT_LEN" val="12"/>
  <p:tag name="KSO_WM_DIAGRAM_GROUP_CODE" val="l1-1"/>
  <p:tag name="KSO_WM_TAG_VERSION" val="1.0"/>
  <p:tag name="KSO_WM_UNIT_TEXT_FILL_FORE_SCHEMECOLOR_INDEX" val="5"/>
  <p:tag name="KSO_WM_UNIT_TEXT_FILL_TYPE" val="1"/>
  <p:tag name="KSO_WM_UNIT_USESOURCEFORMAT_APPLY" val="0"/>
</p:tagLst>
</file>

<file path=ppt/tags/tag25.xml><?xml version="1.0" encoding="utf-8"?>
<p:tagLst xmlns:p="http://schemas.openxmlformats.org/presentationml/2006/main">
  <p:tag name="KSO_WM_TEMPLATE_CATEGORY" val="diagram"/>
  <p:tag name="KSO_WM_TEMPLATE_INDEX" val="99"/>
  <p:tag name="KSO_WM_UNIT_TYPE" val="l_i"/>
  <p:tag name="KSO_WM_UNIT_INDEX" val="1_1"/>
  <p:tag name="KSO_WM_UNIT_ID" val="260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14"/>
  <p:tag name="KSO_WM_UNIT_FILL_TYPE" val="1"/>
  <p:tag name="KSO_WM_UNIT_USESOURCEFORMAT_APPLY" val="0"/>
</p:tagLst>
</file>

<file path=ppt/tags/tag26.xml><?xml version="1.0" encoding="utf-8"?>
<p:tagLst xmlns:p="http://schemas.openxmlformats.org/presentationml/2006/main">
  <p:tag name="KSO_WM_TEMPLATE_CATEGORY" val="diagram"/>
  <p:tag name="KSO_WM_TEMPLATE_INDEX" val="99"/>
  <p:tag name="KSO_WM_UNIT_TYPE" val="l_h_f"/>
  <p:tag name="KSO_WM_UNIT_INDEX" val="1_1_1"/>
  <p:tag name="KSO_WM_UNIT_ID" val="260*l_h_f*1_1_1"/>
  <p:tag name="KSO_WM_UNIT_CLEAR" val="1"/>
  <p:tag name="KSO_WM_UNIT_LAYERLEVEL" val="1_1_1"/>
  <p:tag name="KSO_WM_UNIT_VALUE" val="38"/>
  <p:tag name="KSO_WM_UNIT_HIGHLIGHT" val="0"/>
  <p:tag name="KSO_WM_UNIT_COMPATIBLE" val="0"/>
  <p:tag name="KSO_WM_BEAUTIFY_FLAG" val="#wm#"/>
  <p:tag name="KSO_WM_UNIT_PRESET_TEXT_INDEX" val="4"/>
  <p:tag name="KSO_WM_UNIT_PRESET_TEXT_LEN" val="55"/>
  <p:tag name="KSO_WM_DIAGRAM_GROUP_CODE" val="l1-1"/>
  <p:tag name="KSO_WM_TAG_VERSION" val="1.0"/>
  <p:tag name="KSO_WM_UNIT_TEXT_FILL_FORE_SCHEMECOLOR_INDEX" val="13"/>
  <p:tag name="KSO_WM_UNIT_TEXT_FILL_TYPE" val="1"/>
  <p:tag name="KSO_WM_UNIT_USESOURCEFORMAT_APPLY" val="0"/>
</p:tagLst>
</file>

<file path=ppt/tags/tag27.xml><?xml version="1.0" encoding="utf-8"?>
<p:tagLst xmlns:p="http://schemas.openxmlformats.org/presentationml/2006/main">
  <p:tag name="KSO_WM_TEMPLATE_CATEGORY" val="diagram"/>
  <p:tag name="KSO_WM_TEMPLATE_INDEX" val="99"/>
  <p:tag name="KSO_WM_UNIT_TYPE" val="l_i"/>
  <p:tag name="KSO_WM_UNIT_INDEX" val="1_2"/>
  <p:tag name="KSO_WM_UNIT_ID" val="260*l_i*1_2"/>
  <p:tag name="KSO_WM_UNIT_CLEAR" val="1"/>
  <p:tag name="KSO_WM_UNIT_LAYERLEVEL" val="1_1"/>
  <p:tag name="KSO_WM_BEAUTIFY_FLAG" val="#wm#"/>
  <p:tag name="KSO_WM_DIAGRAM_GROUP_CODE" val="l1-1"/>
  <p:tag name="KSO_WM_TAG_VERSION" val="1.0"/>
  <p:tag name="KSO_WM_UNIT_LINE_FORE_SCHEMECOLOR_INDEX" val="14"/>
  <p:tag name="KSO_WM_UNIT_LINE_FILL_TYPE" val="2"/>
  <p:tag name="KSO_WM_UNIT_USESOURCEFORMAT_APPLY" val="0"/>
</p:tagLst>
</file>

<file path=ppt/tags/tag28.xml><?xml version="1.0" encoding="utf-8"?>
<p:tagLst xmlns:p="http://schemas.openxmlformats.org/presentationml/2006/main">
  <p:tag name="KSO_WM_TEMPLATE_CATEGORY" val="diagram"/>
  <p:tag name="KSO_WM_TEMPLATE_INDEX" val="99"/>
  <p:tag name="KSO_WM_UNIT_TYPE" val="l_i"/>
  <p:tag name="KSO_WM_UNIT_INDEX" val="1_3"/>
  <p:tag name="KSO_WM_UNIT_ID" val="260*l_i*1_3"/>
  <p:tag name="KSO_WM_UNIT_CLEAR" val="1"/>
  <p:tag name="KSO_WM_UNIT_LAYERLEVEL" val="1_1"/>
  <p:tag name="KSO_WM_BEAUTIFY_FLAG" val="#wm#"/>
  <p:tag name="KSO_WM_DIAGRAM_GROUP_CODE" val="l1-1"/>
  <p:tag name="KSO_WM_TAG_VERSION" val="1.0"/>
  <p:tag name="KSO_WM_UNIT_TEXT_FILL_FORE_SCHEMECOLOR_INDEX" val="5"/>
  <p:tag name="KSO_WM_UNIT_TEXT_FILL_TYPE" val="1"/>
  <p:tag name="KSO_WM_UNIT_USESOURCEFORMAT_APPLY" val="0"/>
</p:tagLst>
</file>

<file path=ppt/tags/tag29.xml><?xml version="1.0" encoding="utf-8"?>
<p:tagLst xmlns:p="http://schemas.openxmlformats.org/presentationml/2006/main">
  <p:tag name="KSO_WM_BEAUTIFY_FLAG" val="#wm#"/>
  <p:tag name="KSO_WM_UNIT_TYPE" val="i"/>
  <p:tag name="KSO_WM_UNIT_ID" val="diagram99_5*i*0"/>
  <p:tag name="KSO_WM_TEMPLATE_CATEGORY" val="diagram"/>
  <p:tag name="KSO_WM_TEMPLATE_INDEX" val="99"/>
  <p:tag name="KSO_WM_TAG_VERSION" val="1.0"/>
  <p:tag name="KSO_WM_UNIT_INDEX" val="0"/>
</p:tagLst>
</file>

<file path=ppt/tags/tag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98"/>
  <p:tag name="KSO_WM_UNIT_PRESET_TEXT_LEN" val="32"/>
  <p:tag name="KSO_WM_DIAGRAM_GROUP_CODE" val="m1-1"/>
  <p:tag name="KSO_WM_UNIT_TYPE" val="m_h_f"/>
  <p:tag name="KSO_WM_UNIT_INDEX" val="1_1_1"/>
  <p:tag name="KSO_WM_UNIT_ID" val="diagram198_4*m_h_f*1_1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TEXT_FILL_FORE_SCHEMECOLOR_INDEX" val="13"/>
  <p:tag name="KSO_WM_UNIT_TEXT_FILL_TYPE" val="1"/>
  <p:tag name="KSO_WM_UNIT_USESOURCEFORMAT_APPLY" val="0"/>
</p:tagLst>
</file>

<file path=ppt/tags/tag30.xml><?xml version="1.0" encoding="utf-8"?>
<p:tagLst xmlns:p="http://schemas.openxmlformats.org/presentationml/2006/main">
  <p:tag name="KSO_WM_TEMPLATE_CATEGORY" val="diagram"/>
  <p:tag name="KSO_WM_TEMPLATE_INDEX" val="99"/>
  <p:tag name="KSO_WM_UNIT_TYPE" val="l_h_a"/>
  <p:tag name="KSO_WM_UNIT_INDEX" val="1_1_1"/>
  <p:tag name="KSO_WM_UNIT_ID" val="260*l_h_a*1_1_1"/>
  <p:tag name="KSO_WM_UNIT_CLEAR" val="1"/>
  <p:tag name="KSO_WM_UNIT_LAYERLEVEL" val="1_1_1"/>
  <p:tag name="KSO_WM_UNIT_VALUE" val="19"/>
  <p:tag name="KSO_WM_UNIT_HIGHLIGHT" val="0"/>
  <p:tag name="KSO_WM_UNIT_COMPATIBLE" val="0"/>
  <p:tag name="KSO_WM_BEAUTIFY_FLAG" val="#wm#"/>
  <p:tag name="KSO_WM_UNIT_PRESET_TEXT_INDEX" val="4"/>
  <p:tag name="KSO_WM_UNIT_PRESET_TEXT_LEN" val="12"/>
  <p:tag name="KSO_WM_DIAGRAM_GROUP_CODE" val="l1-1"/>
  <p:tag name="KSO_WM_TAG_VERSION" val="1.0"/>
  <p:tag name="KSO_WM_UNIT_TEXT_FILL_FORE_SCHEMECOLOR_INDEX" val="5"/>
  <p:tag name="KSO_WM_UNIT_TEXT_FILL_TYPE" val="1"/>
  <p:tag name="KSO_WM_UNIT_USESOURCEFORMAT_APPLY" val="0"/>
</p:tagLst>
</file>

<file path=ppt/tags/tag31.xml><?xml version="1.0" encoding="utf-8"?>
<p:tagLst xmlns:p="http://schemas.openxmlformats.org/presentationml/2006/main">
  <p:tag name="KSO_WM_TEMPLATE_CATEGORY" val="diagram"/>
  <p:tag name="KSO_WM_TEMPLATE_INDEX" val="99"/>
  <p:tag name="KSO_WM_UNIT_TYPE" val="l_i"/>
  <p:tag name="KSO_WM_UNIT_INDEX" val="1_1"/>
  <p:tag name="KSO_WM_UNIT_ID" val="260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14"/>
  <p:tag name="KSO_WM_UNIT_FILL_TYPE" val="1"/>
  <p:tag name="KSO_WM_UNIT_USESOURCEFORMAT_APPLY" val="0"/>
</p:tagLst>
</file>

<file path=ppt/tags/tag32.xml><?xml version="1.0" encoding="utf-8"?>
<p:tagLst xmlns:p="http://schemas.openxmlformats.org/presentationml/2006/main">
  <p:tag name="KSO_WM_TEMPLATE_CATEGORY" val="diagram"/>
  <p:tag name="KSO_WM_TEMPLATE_INDEX" val="99"/>
  <p:tag name="KSO_WM_UNIT_TYPE" val="l_h_f"/>
  <p:tag name="KSO_WM_UNIT_INDEX" val="1_1_1"/>
  <p:tag name="KSO_WM_UNIT_ID" val="260*l_h_f*1_1_1"/>
  <p:tag name="KSO_WM_UNIT_CLEAR" val="1"/>
  <p:tag name="KSO_WM_UNIT_LAYERLEVEL" val="1_1_1"/>
  <p:tag name="KSO_WM_UNIT_VALUE" val="38"/>
  <p:tag name="KSO_WM_UNIT_HIGHLIGHT" val="0"/>
  <p:tag name="KSO_WM_UNIT_COMPATIBLE" val="0"/>
  <p:tag name="KSO_WM_BEAUTIFY_FLAG" val="#wm#"/>
  <p:tag name="KSO_WM_UNIT_PRESET_TEXT_INDEX" val="4"/>
  <p:tag name="KSO_WM_UNIT_PRESET_TEXT_LEN" val="55"/>
  <p:tag name="KSO_WM_DIAGRAM_GROUP_CODE" val="l1-1"/>
  <p:tag name="KSO_WM_TAG_VERSION" val="1.0"/>
  <p:tag name="KSO_WM_UNIT_TEXT_FILL_FORE_SCHEMECOLOR_INDEX" val="13"/>
  <p:tag name="KSO_WM_UNIT_TEXT_FILL_TYPE" val="1"/>
  <p:tag name="KSO_WM_UNIT_USESOURCEFORMAT_APPLY" val="0"/>
</p:tagLst>
</file>

<file path=ppt/tags/tag33.xml><?xml version="1.0" encoding="utf-8"?>
<p:tagLst xmlns:p="http://schemas.openxmlformats.org/presentationml/2006/main">
  <p:tag name="KSO_WM_TEMPLATE_CATEGORY" val="diagram"/>
  <p:tag name="KSO_WM_TEMPLATE_INDEX" val="99"/>
  <p:tag name="KSO_WM_UNIT_TYPE" val="l_i"/>
  <p:tag name="KSO_WM_UNIT_INDEX" val="1_2"/>
  <p:tag name="KSO_WM_UNIT_ID" val="260*l_i*1_2"/>
  <p:tag name="KSO_WM_UNIT_CLEAR" val="1"/>
  <p:tag name="KSO_WM_UNIT_LAYERLEVEL" val="1_1"/>
  <p:tag name="KSO_WM_BEAUTIFY_FLAG" val="#wm#"/>
  <p:tag name="KSO_WM_DIAGRAM_GROUP_CODE" val="l1-1"/>
  <p:tag name="KSO_WM_TAG_VERSION" val="1.0"/>
  <p:tag name="KSO_WM_UNIT_LINE_FORE_SCHEMECOLOR_INDEX" val="14"/>
  <p:tag name="KSO_WM_UNIT_LINE_FILL_TYPE" val="2"/>
  <p:tag name="KSO_WM_UNIT_USESOURCEFORMAT_APPLY" val="0"/>
</p:tagLst>
</file>

<file path=ppt/tags/tag34.xml><?xml version="1.0" encoding="utf-8"?>
<p:tagLst xmlns:p="http://schemas.openxmlformats.org/presentationml/2006/main">
  <p:tag name="KSO_WM_TEMPLATE_CATEGORY" val="diagram"/>
  <p:tag name="KSO_WM_TEMPLATE_INDEX" val="99"/>
  <p:tag name="KSO_WM_UNIT_TYPE" val="l_i"/>
  <p:tag name="KSO_WM_UNIT_INDEX" val="1_3"/>
  <p:tag name="KSO_WM_UNIT_ID" val="260*l_i*1_3"/>
  <p:tag name="KSO_WM_UNIT_CLEAR" val="1"/>
  <p:tag name="KSO_WM_UNIT_LAYERLEVEL" val="1_1"/>
  <p:tag name="KSO_WM_BEAUTIFY_FLAG" val="#wm#"/>
  <p:tag name="KSO_WM_DIAGRAM_GROUP_CODE" val="l1-1"/>
  <p:tag name="KSO_WM_TAG_VERSION" val="1.0"/>
  <p:tag name="KSO_WM_UNIT_TEXT_FILL_FORE_SCHEMECOLOR_INDEX" val="5"/>
  <p:tag name="KSO_WM_UNIT_TEXT_FILL_TYPE" val="1"/>
  <p:tag name="KSO_WM_UNIT_USESOURCEFORMAT_APPLY" val="0"/>
</p:tagLst>
</file>

<file path=ppt/tags/tag35.xml><?xml version="1.0" encoding="utf-8"?>
<p:tagLst xmlns:p="http://schemas.openxmlformats.org/presentationml/2006/main">
  <p:tag name="KSO_WM_BEAUTIFY_FLAG" val="#wm#"/>
  <p:tag name="KSO_WM_UNIT_TYPE" val="i"/>
  <p:tag name="KSO_WM_UNIT_ID" val="diagram99_5*i*0"/>
  <p:tag name="KSO_WM_TEMPLATE_CATEGORY" val="diagram"/>
  <p:tag name="KSO_WM_TEMPLATE_INDEX" val="99"/>
  <p:tag name="KSO_WM_TAG_VERSION" val="1.0"/>
  <p:tag name="KSO_WM_UNIT_INDEX" val="0"/>
</p:tagLst>
</file>

<file path=ppt/tags/tag36.xml><?xml version="1.0" encoding="utf-8"?>
<p:tagLst xmlns:p="http://schemas.openxmlformats.org/presentationml/2006/main">
  <p:tag name="KSO_WM_TEMPLATE_CATEGORY" val="diagram"/>
  <p:tag name="KSO_WM_TEMPLATE_INDEX" val="99"/>
  <p:tag name="KSO_WM_UNIT_TYPE" val="l_h_a"/>
  <p:tag name="KSO_WM_UNIT_INDEX" val="1_1_1"/>
  <p:tag name="KSO_WM_UNIT_ID" val="260*l_h_a*1_1_1"/>
  <p:tag name="KSO_WM_UNIT_CLEAR" val="1"/>
  <p:tag name="KSO_WM_UNIT_LAYERLEVEL" val="1_1_1"/>
  <p:tag name="KSO_WM_UNIT_VALUE" val="19"/>
  <p:tag name="KSO_WM_UNIT_HIGHLIGHT" val="0"/>
  <p:tag name="KSO_WM_UNIT_COMPATIBLE" val="0"/>
  <p:tag name="KSO_WM_BEAUTIFY_FLAG" val="#wm#"/>
  <p:tag name="KSO_WM_UNIT_PRESET_TEXT_INDEX" val="4"/>
  <p:tag name="KSO_WM_UNIT_PRESET_TEXT_LEN" val="12"/>
  <p:tag name="KSO_WM_DIAGRAM_GROUP_CODE" val="l1-1"/>
  <p:tag name="KSO_WM_TAG_VERSION" val="1.0"/>
  <p:tag name="KSO_WM_UNIT_TEXT_FILL_FORE_SCHEMECOLOR_INDEX" val="5"/>
  <p:tag name="KSO_WM_UNIT_TEXT_FILL_TYPE" val="1"/>
  <p:tag name="KSO_WM_UNIT_USESOURCEFORMAT_APPLY" val="0"/>
</p:tagLst>
</file>

<file path=ppt/tags/tag37.xml><?xml version="1.0" encoding="utf-8"?>
<p:tagLst xmlns:p="http://schemas.openxmlformats.org/presentationml/2006/main">
  <p:tag name="KSO_WM_TEMPLATE_CATEGORY" val="diagram"/>
  <p:tag name="KSO_WM_TEMPLATE_INDEX" val="99"/>
  <p:tag name="KSO_WM_UNIT_TYPE" val="l_i"/>
  <p:tag name="KSO_WM_UNIT_INDEX" val="1_1"/>
  <p:tag name="KSO_WM_UNIT_ID" val="260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14"/>
  <p:tag name="KSO_WM_UNIT_FILL_TYPE" val="1"/>
  <p:tag name="KSO_WM_UNIT_USESOURCEFORMAT_APPLY" val="0"/>
</p:tagLst>
</file>

<file path=ppt/tags/tag38.xml><?xml version="1.0" encoding="utf-8"?>
<p:tagLst xmlns:p="http://schemas.openxmlformats.org/presentationml/2006/main">
  <p:tag name="KSO_WM_TEMPLATE_CATEGORY" val="diagram"/>
  <p:tag name="KSO_WM_TEMPLATE_INDEX" val="99"/>
  <p:tag name="KSO_WM_UNIT_TYPE" val="l_h_f"/>
  <p:tag name="KSO_WM_UNIT_INDEX" val="1_1_1"/>
  <p:tag name="KSO_WM_UNIT_ID" val="260*l_h_f*1_1_1"/>
  <p:tag name="KSO_WM_UNIT_CLEAR" val="1"/>
  <p:tag name="KSO_WM_UNIT_LAYERLEVEL" val="1_1_1"/>
  <p:tag name="KSO_WM_UNIT_VALUE" val="38"/>
  <p:tag name="KSO_WM_UNIT_HIGHLIGHT" val="0"/>
  <p:tag name="KSO_WM_UNIT_COMPATIBLE" val="0"/>
  <p:tag name="KSO_WM_BEAUTIFY_FLAG" val="#wm#"/>
  <p:tag name="KSO_WM_UNIT_PRESET_TEXT_INDEX" val="4"/>
  <p:tag name="KSO_WM_UNIT_PRESET_TEXT_LEN" val="55"/>
  <p:tag name="KSO_WM_DIAGRAM_GROUP_CODE" val="l1-1"/>
  <p:tag name="KSO_WM_TAG_VERSION" val="1.0"/>
  <p:tag name="KSO_WM_UNIT_TEXT_FILL_FORE_SCHEMECOLOR_INDEX" val="13"/>
  <p:tag name="KSO_WM_UNIT_TEXT_FILL_TYPE" val="1"/>
  <p:tag name="KSO_WM_UNIT_USESOURCEFORMAT_APPLY" val="0"/>
</p:tagLst>
</file>

<file path=ppt/tags/tag39.xml><?xml version="1.0" encoding="utf-8"?>
<p:tagLst xmlns:p="http://schemas.openxmlformats.org/presentationml/2006/main">
  <p:tag name="KSO_WM_TEMPLATE_CATEGORY" val="diagram"/>
  <p:tag name="KSO_WM_TEMPLATE_INDEX" val="99"/>
  <p:tag name="KSO_WM_UNIT_TYPE" val="l_i"/>
  <p:tag name="KSO_WM_UNIT_INDEX" val="1_2"/>
  <p:tag name="KSO_WM_UNIT_ID" val="260*l_i*1_2"/>
  <p:tag name="KSO_WM_UNIT_CLEAR" val="1"/>
  <p:tag name="KSO_WM_UNIT_LAYERLEVEL" val="1_1"/>
  <p:tag name="KSO_WM_BEAUTIFY_FLAG" val="#wm#"/>
  <p:tag name="KSO_WM_DIAGRAM_GROUP_CODE" val="l1-1"/>
  <p:tag name="KSO_WM_TAG_VERSION" val="1.0"/>
  <p:tag name="KSO_WM_UNIT_LINE_FORE_SCHEMECOLOR_INDEX" val="14"/>
  <p:tag name="KSO_WM_UNIT_LINE_FILL_TYPE" val="2"/>
  <p:tag name="KSO_WM_UNIT_USESOURCEFORMAT_APPLY" val="0"/>
</p:tagLst>
</file>

<file path=ppt/tags/tag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98"/>
  <p:tag name="KSO_WM_UNIT_TYPE" val="m_i"/>
  <p:tag name="KSO_WM_UNIT_INDEX" val="1_2"/>
  <p:tag name="KSO_WM_UNIT_ID" val="diagram198_4*m_i*1_2"/>
  <p:tag name="KSO_WM_UNIT_CLEAR" val="1"/>
  <p:tag name="KSO_WM_UNIT_LAYERLEVEL" val="1_1"/>
  <p:tag name="KSO_WM_DIAGRAM_GROUP_CODE" val="m1-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40.xml><?xml version="1.0" encoding="utf-8"?>
<p:tagLst xmlns:p="http://schemas.openxmlformats.org/presentationml/2006/main">
  <p:tag name="KSO_WM_TEMPLATE_CATEGORY" val="diagram"/>
  <p:tag name="KSO_WM_TEMPLATE_INDEX" val="99"/>
  <p:tag name="KSO_WM_UNIT_TYPE" val="l_i"/>
  <p:tag name="KSO_WM_UNIT_INDEX" val="1_3"/>
  <p:tag name="KSO_WM_UNIT_ID" val="260*l_i*1_3"/>
  <p:tag name="KSO_WM_UNIT_CLEAR" val="1"/>
  <p:tag name="KSO_WM_UNIT_LAYERLEVEL" val="1_1"/>
  <p:tag name="KSO_WM_BEAUTIFY_FLAG" val="#wm#"/>
  <p:tag name="KSO_WM_DIAGRAM_GROUP_CODE" val="l1-1"/>
  <p:tag name="KSO_WM_TAG_VERSION" val="1.0"/>
  <p:tag name="KSO_WM_UNIT_TEXT_FILL_FORE_SCHEMECOLOR_INDEX" val="5"/>
  <p:tag name="KSO_WM_UNIT_TEXT_FILL_TYPE" val="1"/>
  <p:tag name="KSO_WM_UNIT_USESOURCEFORMAT_APPLY" val="0"/>
</p:tagLst>
</file>

<file path=ppt/tags/tag41.xml><?xml version="1.0" encoding="utf-8"?>
<p:tagLst xmlns:p="http://schemas.openxmlformats.org/presentationml/2006/main">
  <p:tag name="KSO_WM_BEAUTIFY_FLAG" val="#wm#"/>
  <p:tag name="KSO_WM_UNIT_TYPE" val="i"/>
  <p:tag name="KSO_WM_UNIT_ID" val="diagram99_5*i*0"/>
  <p:tag name="KSO_WM_TEMPLATE_CATEGORY" val="diagram"/>
  <p:tag name="KSO_WM_TEMPLATE_INDEX" val="99"/>
  <p:tag name="KSO_WM_TAG_VERSION" val="1.0"/>
  <p:tag name="KSO_WM_UNIT_INDEX" val="0"/>
</p:tagLst>
</file>

<file path=ppt/tags/tag42.xml><?xml version="1.0" encoding="utf-8"?>
<p:tagLst xmlns:p="http://schemas.openxmlformats.org/presentationml/2006/main">
  <p:tag name="KSO_WM_TEMPLATE_CATEGORY" val="diagram"/>
  <p:tag name="KSO_WM_TEMPLATE_INDEX" val="99"/>
  <p:tag name="KSO_WM_UNIT_TYPE" val="l_h_a"/>
  <p:tag name="KSO_WM_UNIT_INDEX" val="1_1_1"/>
  <p:tag name="KSO_WM_UNIT_ID" val="260*l_h_a*1_1_1"/>
  <p:tag name="KSO_WM_UNIT_CLEAR" val="1"/>
  <p:tag name="KSO_WM_UNIT_LAYERLEVEL" val="1_1_1"/>
  <p:tag name="KSO_WM_UNIT_VALUE" val="19"/>
  <p:tag name="KSO_WM_UNIT_HIGHLIGHT" val="0"/>
  <p:tag name="KSO_WM_UNIT_COMPATIBLE" val="0"/>
  <p:tag name="KSO_WM_BEAUTIFY_FLAG" val="#wm#"/>
  <p:tag name="KSO_WM_UNIT_PRESET_TEXT_INDEX" val="4"/>
  <p:tag name="KSO_WM_UNIT_PRESET_TEXT_LEN" val="12"/>
  <p:tag name="KSO_WM_DIAGRAM_GROUP_CODE" val="l1-1"/>
  <p:tag name="KSO_WM_TAG_VERSION" val="1.0"/>
  <p:tag name="KSO_WM_UNIT_TEXT_FILL_FORE_SCHEMECOLOR_INDEX" val="5"/>
  <p:tag name="KSO_WM_UNIT_TEXT_FILL_TYPE" val="1"/>
  <p:tag name="KSO_WM_UNIT_USESOURCEFORMAT_APPLY" val="0"/>
</p:tagLst>
</file>

<file path=ppt/tags/tag43.xml><?xml version="1.0" encoding="utf-8"?>
<p:tagLst xmlns:p="http://schemas.openxmlformats.org/presentationml/2006/main">
  <p:tag name="KSO_WM_TEMPLATE_CATEGORY" val="diagram"/>
  <p:tag name="KSO_WM_TEMPLATE_INDEX" val="99"/>
  <p:tag name="KSO_WM_UNIT_TYPE" val="l_i"/>
  <p:tag name="KSO_WM_UNIT_INDEX" val="1_1"/>
  <p:tag name="KSO_WM_UNIT_ID" val="260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14"/>
  <p:tag name="KSO_WM_UNIT_FILL_TYPE" val="1"/>
  <p:tag name="KSO_WM_UNIT_USESOURCEFORMAT_APPLY" val="0"/>
</p:tagLst>
</file>

<file path=ppt/tags/tag44.xml><?xml version="1.0" encoding="utf-8"?>
<p:tagLst xmlns:p="http://schemas.openxmlformats.org/presentationml/2006/main">
  <p:tag name="KSO_WM_TEMPLATE_CATEGORY" val="diagram"/>
  <p:tag name="KSO_WM_TEMPLATE_INDEX" val="99"/>
  <p:tag name="KSO_WM_UNIT_TYPE" val="l_h_f"/>
  <p:tag name="KSO_WM_UNIT_INDEX" val="1_1_1"/>
  <p:tag name="KSO_WM_UNIT_ID" val="260*l_h_f*1_1_1"/>
  <p:tag name="KSO_WM_UNIT_CLEAR" val="1"/>
  <p:tag name="KSO_WM_UNIT_LAYERLEVEL" val="1_1_1"/>
  <p:tag name="KSO_WM_UNIT_VALUE" val="38"/>
  <p:tag name="KSO_WM_UNIT_HIGHLIGHT" val="0"/>
  <p:tag name="KSO_WM_UNIT_COMPATIBLE" val="0"/>
  <p:tag name="KSO_WM_BEAUTIFY_FLAG" val="#wm#"/>
  <p:tag name="KSO_WM_UNIT_PRESET_TEXT_INDEX" val="4"/>
  <p:tag name="KSO_WM_UNIT_PRESET_TEXT_LEN" val="55"/>
  <p:tag name="KSO_WM_DIAGRAM_GROUP_CODE" val="l1-1"/>
  <p:tag name="KSO_WM_TAG_VERSION" val="1.0"/>
  <p:tag name="KSO_WM_UNIT_TEXT_FILL_FORE_SCHEMECOLOR_INDEX" val="13"/>
  <p:tag name="KSO_WM_UNIT_TEXT_FILL_TYPE" val="1"/>
  <p:tag name="KSO_WM_UNIT_USESOURCEFORMAT_APPLY" val="0"/>
</p:tagLst>
</file>

<file path=ppt/tags/tag45.xml><?xml version="1.0" encoding="utf-8"?>
<p:tagLst xmlns:p="http://schemas.openxmlformats.org/presentationml/2006/main">
  <p:tag name="KSO_WM_TEMPLATE_CATEGORY" val="diagram"/>
  <p:tag name="KSO_WM_TEMPLATE_INDEX" val="99"/>
  <p:tag name="KSO_WM_UNIT_TYPE" val="l_i"/>
  <p:tag name="KSO_WM_UNIT_INDEX" val="1_2"/>
  <p:tag name="KSO_WM_UNIT_ID" val="260*l_i*1_2"/>
  <p:tag name="KSO_WM_UNIT_CLEAR" val="1"/>
  <p:tag name="KSO_WM_UNIT_LAYERLEVEL" val="1_1"/>
  <p:tag name="KSO_WM_BEAUTIFY_FLAG" val="#wm#"/>
  <p:tag name="KSO_WM_DIAGRAM_GROUP_CODE" val="l1-1"/>
  <p:tag name="KSO_WM_TAG_VERSION" val="1.0"/>
  <p:tag name="KSO_WM_UNIT_LINE_FORE_SCHEMECOLOR_INDEX" val="14"/>
  <p:tag name="KSO_WM_UNIT_LINE_FILL_TYPE" val="2"/>
  <p:tag name="KSO_WM_UNIT_USESOURCEFORMAT_APPLY" val="0"/>
</p:tagLst>
</file>

<file path=ppt/tags/tag46.xml><?xml version="1.0" encoding="utf-8"?>
<p:tagLst xmlns:p="http://schemas.openxmlformats.org/presentationml/2006/main">
  <p:tag name="KSO_WM_TEMPLATE_CATEGORY" val="diagram"/>
  <p:tag name="KSO_WM_TEMPLATE_INDEX" val="99"/>
  <p:tag name="KSO_WM_UNIT_TYPE" val="l_i"/>
  <p:tag name="KSO_WM_UNIT_INDEX" val="1_3"/>
  <p:tag name="KSO_WM_UNIT_ID" val="260*l_i*1_3"/>
  <p:tag name="KSO_WM_UNIT_CLEAR" val="1"/>
  <p:tag name="KSO_WM_UNIT_LAYERLEVEL" val="1_1"/>
  <p:tag name="KSO_WM_BEAUTIFY_FLAG" val="#wm#"/>
  <p:tag name="KSO_WM_DIAGRAM_GROUP_CODE" val="l1-1"/>
  <p:tag name="KSO_WM_TAG_VERSION" val="1.0"/>
  <p:tag name="KSO_WM_UNIT_TEXT_FILL_FORE_SCHEMECOLOR_INDEX" val="5"/>
  <p:tag name="KSO_WM_UNIT_TEXT_FILL_TYPE" val="1"/>
  <p:tag name="KSO_WM_UNIT_USESOURCEFORMAT_APPLY" val="0"/>
</p:tagLst>
</file>

<file path=ppt/tags/tag47.xml><?xml version="1.0" encoding="utf-8"?>
<p:tagLst xmlns:p="http://schemas.openxmlformats.org/presentationml/2006/main">
  <p:tag name="KSO_WM_BEAUTIFY_FLAG" val="#wm#"/>
  <p:tag name="KSO_WM_UNIT_TYPE" val="i"/>
  <p:tag name="KSO_WM_UNIT_ID" val="diagram99_5*i*0"/>
  <p:tag name="KSO_WM_TEMPLATE_CATEGORY" val="diagram"/>
  <p:tag name="KSO_WM_TEMPLATE_INDEX" val="99"/>
  <p:tag name="KSO_WM_TAG_VERSION" val="1.0"/>
  <p:tag name="KSO_WM_UNIT_INDEX" val="0"/>
</p:tagLst>
</file>

<file path=ppt/tags/tag48.xml><?xml version="1.0" encoding="utf-8"?>
<p:tagLst xmlns:p="http://schemas.openxmlformats.org/presentationml/2006/main">
  <p:tag name="KSO_WM_TEMPLATE_CATEGORY" val="diagram"/>
  <p:tag name="KSO_WM_TEMPLATE_INDEX" val="99"/>
  <p:tag name="KSO_WM_UNIT_TYPE" val="l_h_a"/>
  <p:tag name="KSO_WM_UNIT_INDEX" val="1_1_1"/>
  <p:tag name="KSO_WM_UNIT_ID" val="260*l_h_a*1_1_1"/>
  <p:tag name="KSO_WM_UNIT_CLEAR" val="1"/>
  <p:tag name="KSO_WM_UNIT_LAYERLEVEL" val="1_1_1"/>
  <p:tag name="KSO_WM_UNIT_VALUE" val="19"/>
  <p:tag name="KSO_WM_UNIT_HIGHLIGHT" val="0"/>
  <p:tag name="KSO_WM_UNIT_COMPATIBLE" val="0"/>
  <p:tag name="KSO_WM_BEAUTIFY_FLAG" val="#wm#"/>
  <p:tag name="KSO_WM_UNIT_PRESET_TEXT_INDEX" val="4"/>
  <p:tag name="KSO_WM_UNIT_PRESET_TEXT_LEN" val="12"/>
  <p:tag name="KSO_WM_DIAGRAM_GROUP_CODE" val="l1-1"/>
  <p:tag name="KSO_WM_TAG_VERSION" val="1.0"/>
  <p:tag name="KSO_WM_UNIT_TEXT_FILL_FORE_SCHEMECOLOR_INDEX" val="5"/>
  <p:tag name="KSO_WM_UNIT_TEXT_FILL_TYPE" val="1"/>
  <p:tag name="KSO_WM_UNIT_USESOURCEFORMAT_APPLY" val="0"/>
</p:tagLst>
</file>

<file path=ppt/tags/tag49.xml><?xml version="1.0" encoding="utf-8"?>
<p:tagLst xmlns:p="http://schemas.openxmlformats.org/presentationml/2006/main">
  <p:tag name="KSO_WM_TEMPLATE_CATEGORY" val="diagram"/>
  <p:tag name="KSO_WM_TEMPLATE_INDEX" val="99"/>
  <p:tag name="KSO_WM_UNIT_TYPE" val="l_i"/>
  <p:tag name="KSO_WM_UNIT_INDEX" val="1_1"/>
  <p:tag name="KSO_WM_UNIT_ID" val="260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14"/>
  <p:tag name="KSO_WM_UNIT_FILL_TYPE" val="1"/>
  <p:tag name="KSO_WM_UNIT_USESOURCEFORMAT_APPLY" val="0"/>
</p:tagLst>
</file>

<file path=ppt/tags/tag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98"/>
  <p:tag name="KSO_WM_UNIT_TYPE" val="m_i"/>
  <p:tag name="KSO_WM_UNIT_INDEX" val="1_3"/>
  <p:tag name="KSO_WM_UNIT_ID" val="diagram198_4*m_i*1_3"/>
  <p:tag name="KSO_WM_UNIT_CLEAR" val="1"/>
  <p:tag name="KSO_WM_UNIT_LAYERLEVEL" val="1_1"/>
  <p:tag name="KSO_WM_DIAGRAM_GROUP_CODE" val="m1-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50.xml><?xml version="1.0" encoding="utf-8"?>
<p:tagLst xmlns:p="http://schemas.openxmlformats.org/presentationml/2006/main">
  <p:tag name="KSO_WM_TEMPLATE_CATEGORY" val="diagram"/>
  <p:tag name="KSO_WM_TEMPLATE_INDEX" val="99"/>
  <p:tag name="KSO_WM_UNIT_TYPE" val="l_h_f"/>
  <p:tag name="KSO_WM_UNIT_INDEX" val="1_1_1"/>
  <p:tag name="KSO_WM_UNIT_ID" val="260*l_h_f*1_1_1"/>
  <p:tag name="KSO_WM_UNIT_CLEAR" val="1"/>
  <p:tag name="KSO_WM_UNIT_LAYERLEVEL" val="1_1_1"/>
  <p:tag name="KSO_WM_UNIT_VALUE" val="38"/>
  <p:tag name="KSO_WM_UNIT_HIGHLIGHT" val="0"/>
  <p:tag name="KSO_WM_UNIT_COMPATIBLE" val="0"/>
  <p:tag name="KSO_WM_BEAUTIFY_FLAG" val="#wm#"/>
  <p:tag name="KSO_WM_UNIT_PRESET_TEXT_INDEX" val="4"/>
  <p:tag name="KSO_WM_UNIT_PRESET_TEXT_LEN" val="55"/>
  <p:tag name="KSO_WM_DIAGRAM_GROUP_CODE" val="l1-1"/>
  <p:tag name="KSO_WM_TAG_VERSION" val="1.0"/>
  <p:tag name="KSO_WM_UNIT_TEXT_FILL_FORE_SCHEMECOLOR_INDEX" val="13"/>
  <p:tag name="KSO_WM_UNIT_TEXT_FILL_TYPE" val="1"/>
  <p:tag name="KSO_WM_UNIT_USESOURCEFORMAT_APPLY" val="0"/>
</p:tagLst>
</file>

<file path=ppt/tags/tag51.xml><?xml version="1.0" encoding="utf-8"?>
<p:tagLst xmlns:p="http://schemas.openxmlformats.org/presentationml/2006/main">
  <p:tag name="KSO_WM_TEMPLATE_CATEGORY" val="diagram"/>
  <p:tag name="KSO_WM_TEMPLATE_INDEX" val="99"/>
  <p:tag name="KSO_WM_UNIT_TYPE" val="l_i"/>
  <p:tag name="KSO_WM_UNIT_INDEX" val="1_2"/>
  <p:tag name="KSO_WM_UNIT_ID" val="260*l_i*1_2"/>
  <p:tag name="KSO_WM_UNIT_CLEAR" val="1"/>
  <p:tag name="KSO_WM_UNIT_LAYERLEVEL" val="1_1"/>
  <p:tag name="KSO_WM_BEAUTIFY_FLAG" val="#wm#"/>
  <p:tag name="KSO_WM_DIAGRAM_GROUP_CODE" val="l1-1"/>
  <p:tag name="KSO_WM_TAG_VERSION" val="1.0"/>
  <p:tag name="KSO_WM_UNIT_LINE_FORE_SCHEMECOLOR_INDEX" val="14"/>
  <p:tag name="KSO_WM_UNIT_LINE_FILL_TYPE" val="2"/>
  <p:tag name="KSO_WM_UNIT_USESOURCEFORMAT_APPLY" val="0"/>
</p:tagLst>
</file>

<file path=ppt/tags/tag52.xml><?xml version="1.0" encoding="utf-8"?>
<p:tagLst xmlns:p="http://schemas.openxmlformats.org/presentationml/2006/main">
  <p:tag name="KSO_WM_TEMPLATE_CATEGORY" val="diagram"/>
  <p:tag name="KSO_WM_TEMPLATE_INDEX" val="99"/>
  <p:tag name="KSO_WM_UNIT_TYPE" val="l_i"/>
  <p:tag name="KSO_WM_UNIT_INDEX" val="1_3"/>
  <p:tag name="KSO_WM_UNIT_ID" val="260*l_i*1_3"/>
  <p:tag name="KSO_WM_UNIT_CLEAR" val="1"/>
  <p:tag name="KSO_WM_UNIT_LAYERLEVEL" val="1_1"/>
  <p:tag name="KSO_WM_BEAUTIFY_FLAG" val="#wm#"/>
  <p:tag name="KSO_WM_DIAGRAM_GROUP_CODE" val="l1-1"/>
  <p:tag name="KSO_WM_TAG_VERSION" val="1.0"/>
  <p:tag name="KSO_WM_UNIT_TEXT_FILL_FORE_SCHEMECOLOR_INDEX" val="5"/>
  <p:tag name="KSO_WM_UNIT_TEXT_FILL_TYPE" val="1"/>
  <p:tag name="KSO_WM_UNIT_USESOURCEFORMAT_APPLY" val="0"/>
</p:tagLst>
</file>

<file path=ppt/tags/tag53.xml><?xml version="1.0" encoding="utf-8"?>
<p:tagLst xmlns:p="http://schemas.openxmlformats.org/presentationml/2006/main">
  <p:tag name="KSO_WM_BEAUTIFY_FLAG" val="#wm#"/>
  <p:tag name="KSO_WM_UNIT_TYPE" val="i"/>
  <p:tag name="KSO_WM_UNIT_ID" val="diagram99_5*i*0"/>
  <p:tag name="KSO_WM_TEMPLATE_CATEGORY" val="diagram"/>
  <p:tag name="KSO_WM_TEMPLATE_INDEX" val="99"/>
  <p:tag name="KSO_WM_TAG_VERSION" val="1.0"/>
  <p:tag name="KSO_WM_UNIT_INDEX" val="0"/>
</p:tagLst>
</file>

<file path=ppt/tags/tag54.xml><?xml version="1.0" encoding="utf-8"?>
<p:tagLst xmlns:p="http://schemas.openxmlformats.org/presentationml/2006/main">
  <p:tag name="KSO_WM_TEMPLATE_CATEGORY" val="diagram"/>
  <p:tag name="KSO_WM_TEMPLATE_INDEX" val="99"/>
  <p:tag name="KSO_WM_UNIT_TYPE" val="l_h_a"/>
  <p:tag name="KSO_WM_UNIT_INDEX" val="1_1_1"/>
  <p:tag name="KSO_WM_UNIT_ID" val="260*l_h_a*1_1_1"/>
  <p:tag name="KSO_WM_UNIT_CLEAR" val="1"/>
  <p:tag name="KSO_WM_UNIT_LAYERLEVEL" val="1_1_1"/>
  <p:tag name="KSO_WM_UNIT_VALUE" val="19"/>
  <p:tag name="KSO_WM_UNIT_HIGHLIGHT" val="0"/>
  <p:tag name="KSO_WM_UNIT_COMPATIBLE" val="0"/>
  <p:tag name="KSO_WM_BEAUTIFY_FLAG" val="#wm#"/>
  <p:tag name="KSO_WM_UNIT_PRESET_TEXT_INDEX" val="4"/>
  <p:tag name="KSO_WM_UNIT_PRESET_TEXT_LEN" val="12"/>
  <p:tag name="KSO_WM_DIAGRAM_GROUP_CODE" val="l1-1"/>
  <p:tag name="KSO_WM_TAG_VERSION" val="1.0"/>
  <p:tag name="KSO_WM_UNIT_TEXT_FILL_FORE_SCHEMECOLOR_INDEX" val="5"/>
  <p:tag name="KSO_WM_UNIT_TEXT_FILL_TYPE" val="1"/>
  <p:tag name="KSO_WM_UNIT_USESOURCEFORMAT_APPLY" val="0"/>
</p:tagLst>
</file>

<file path=ppt/tags/tag55.xml><?xml version="1.0" encoding="utf-8"?>
<p:tagLst xmlns:p="http://schemas.openxmlformats.org/presentationml/2006/main">
  <p:tag name="KSO_WM_TEMPLATE_CATEGORY" val="diagram"/>
  <p:tag name="KSO_WM_TEMPLATE_INDEX" val="99"/>
  <p:tag name="KSO_WM_UNIT_TYPE" val="l_i"/>
  <p:tag name="KSO_WM_UNIT_INDEX" val="1_1"/>
  <p:tag name="KSO_WM_UNIT_ID" val="260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14"/>
  <p:tag name="KSO_WM_UNIT_FILL_TYPE" val="1"/>
  <p:tag name="KSO_WM_UNIT_USESOURCEFORMAT_APPLY" val="0"/>
</p:tagLst>
</file>

<file path=ppt/tags/tag56.xml><?xml version="1.0" encoding="utf-8"?>
<p:tagLst xmlns:p="http://schemas.openxmlformats.org/presentationml/2006/main">
  <p:tag name="KSO_WM_TEMPLATE_CATEGORY" val="diagram"/>
  <p:tag name="KSO_WM_TEMPLATE_INDEX" val="99"/>
  <p:tag name="KSO_WM_UNIT_TYPE" val="l_h_f"/>
  <p:tag name="KSO_WM_UNIT_INDEX" val="1_1_1"/>
  <p:tag name="KSO_WM_UNIT_ID" val="260*l_h_f*1_1_1"/>
  <p:tag name="KSO_WM_UNIT_CLEAR" val="1"/>
  <p:tag name="KSO_WM_UNIT_LAYERLEVEL" val="1_1_1"/>
  <p:tag name="KSO_WM_UNIT_VALUE" val="38"/>
  <p:tag name="KSO_WM_UNIT_HIGHLIGHT" val="0"/>
  <p:tag name="KSO_WM_UNIT_COMPATIBLE" val="0"/>
  <p:tag name="KSO_WM_BEAUTIFY_FLAG" val="#wm#"/>
  <p:tag name="KSO_WM_UNIT_PRESET_TEXT_INDEX" val="4"/>
  <p:tag name="KSO_WM_UNIT_PRESET_TEXT_LEN" val="55"/>
  <p:tag name="KSO_WM_DIAGRAM_GROUP_CODE" val="l1-1"/>
  <p:tag name="KSO_WM_TAG_VERSION" val="1.0"/>
  <p:tag name="KSO_WM_UNIT_TEXT_FILL_FORE_SCHEMECOLOR_INDEX" val="13"/>
  <p:tag name="KSO_WM_UNIT_TEXT_FILL_TYPE" val="1"/>
  <p:tag name="KSO_WM_UNIT_USESOURCEFORMAT_APPLY" val="0"/>
</p:tagLst>
</file>

<file path=ppt/tags/tag57.xml><?xml version="1.0" encoding="utf-8"?>
<p:tagLst xmlns:p="http://schemas.openxmlformats.org/presentationml/2006/main">
  <p:tag name="KSO_WM_TEMPLATE_CATEGORY" val="diagram"/>
  <p:tag name="KSO_WM_TEMPLATE_INDEX" val="99"/>
  <p:tag name="KSO_WM_UNIT_TYPE" val="l_i"/>
  <p:tag name="KSO_WM_UNIT_INDEX" val="1_2"/>
  <p:tag name="KSO_WM_UNIT_ID" val="260*l_i*1_2"/>
  <p:tag name="KSO_WM_UNIT_CLEAR" val="1"/>
  <p:tag name="KSO_WM_UNIT_LAYERLEVEL" val="1_1"/>
  <p:tag name="KSO_WM_BEAUTIFY_FLAG" val="#wm#"/>
  <p:tag name="KSO_WM_DIAGRAM_GROUP_CODE" val="l1-1"/>
  <p:tag name="KSO_WM_TAG_VERSION" val="1.0"/>
  <p:tag name="KSO_WM_UNIT_LINE_FORE_SCHEMECOLOR_INDEX" val="14"/>
  <p:tag name="KSO_WM_UNIT_LINE_FILL_TYPE" val="2"/>
  <p:tag name="KSO_WM_UNIT_USESOURCEFORMAT_APPLY" val="0"/>
</p:tagLst>
</file>

<file path=ppt/tags/tag58.xml><?xml version="1.0" encoding="utf-8"?>
<p:tagLst xmlns:p="http://schemas.openxmlformats.org/presentationml/2006/main">
  <p:tag name="KSO_WM_TEMPLATE_CATEGORY" val="diagram"/>
  <p:tag name="KSO_WM_TEMPLATE_INDEX" val="99"/>
  <p:tag name="KSO_WM_UNIT_TYPE" val="l_i"/>
  <p:tag name="KSO_WM_UNIT_INDEX" val="1_3"/>
  <p:tag name="KSO_WM_UNIT_ID" val="260*l_i*1_3"/>
  <p:tag name="KSO_WM_UNIT_CLEAR" val="1"/>
  <p:tag name="KSO_WM_UNIT_LAYERLEVEL" val="1_1"/>
  <p:tag name="KSO_WM_BEAUTIFY_FLAG" val="#wm#"/>
  <p:tag name="KSO_WM_DIAGRAM_GROUP_CODE" val="l1-1"/>
  <p:tag name="KSO_WM_TAG_VERSION" val="1.0"/>
  <p:tag name="KSO_WM_UNIT_TEXT_FILL_FORE_SCHEMECOLOR_INDEX" val="5"/>
  <p:tag name="KSO_WM_UNIT_TEXT_FILL_TYPE" val="1"/>
  <p:tag name="KSO_WM_UNIT_USESOURCEFORMAT_APPLY" val="0"/>
</p:tagLst>
</file>

<file path=ppt/tags/tag59.xml><?xml version="1.0" encoding="utf-8"?>
<p:tagLst xmlns:p="http://schemas.openxmlformats.org/presentationml/2006/main">
  <p:tag name="KSO_WM_BEAUTIFY_FLAG" val="#wm#"/>
  <p:tag name="KSO_WM_UNIT_TYPE" val="i"/>
  <p:tag name="KSO_WM_UNIT_ID" val="diagram99_5*i*0"/>
  <p:tag name="KSO_WM_TEMPLATE_CATEGORY" val="diagram"/>
  <p:tag name="KSO_WM_TEMPLATE_INDEX" val="99"/>
  <p:tag name="KSO_WM_TAG_VERSION" val="1.0"/>
  <p:tag name="KSO_WM_UNIT_INDEX" val="0"/>
</p:tagLst>
</file>

<file path=ppt/tags/tag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98_4*i*9"/>
  <p:tag name="KSO_WM_TEMPLATE_CATEGORY" val="diagram"/>
  <p:tag name="KSO_WM_TEMPLATE_INDEX" val="198"/>
  <p:tag name="KSO_WM_UNIT_INDEX" val="9"/>
</p:tagLst>
</file>

<file path=ppt/tags/tag60.xml><?xml version="1.0" encoding="utf-8"?>
<p:tagLst xmlns:p="http://schemas.openxmlformats.org/presentationml/2006/main">
  <p:tag name="KSO_WM_TEMPLATE_CATEGORY" val="diagram"/>
  <p:tag name="KSO_WM_TEMPLATE_INDEX" val="99"/>
  <p:tag name="KSO_WM_UNIT_TYPE" val="l_h_a"/>
  <p:tag name="KSO_WM_UNIT_INDEX" val="1_1_1"/>
  <p:tag name="KSO_WM_UNIT_ID" val="260*l_h_a*1_1_1"/>
  <p:tag name="KSO_WM_UNIT_CLEAR" val="1"/>
  <p:tag name="KSO_WM_UNIT_LAYERLEVEL" val="1_1_1"/>
  <p:tag name="KSO_WM_UNIT_VALUE" val="19"/>
  <p:tag name="KSO_WM_UNIT_HIGHLIGHT" val="0"/>
  <p:tag name="KSO_WM_UNIT_COMPATIBLE" val="0"/>
  <p:tag name="KSO_WM_BEAUTIFY_FLAG" val="#wm#"/>
  <p:tag name="KSO_WM_UNIT_PRESET_TEXT_INDEX" val="4"/>
  <p:tag name="KSO_WM_UNIT_PRESET_TEXT_LEN" val="12"/>
  <p:tag name="KSO_WM_DIAGRAM_GROUP_CODE" val="l1-1"/>
  <p:tag name="KSO_WM_TAG_VERSION" val="1.0"/>
  <p:tag name="KSO_WM_UNIT_TEXT_FILL_FORE_SCHEMECOLOR_INDEX" val="5"/>
  <p:tag name="KSO_WM_UNIT_TEXT_FILL_TYPE" val="1"/>
  <p:tag name="KSO_WM_UNIT_USESOURCEFORMAT_APPLY" val="0"/>
</p:tagLst>
</file>

<file path=ppt/tags/tag61.xml><?xml version="1.0" encoding="utf-8"?>
<p:tagLst xmlns:p="http://schemas.openxmlformats.org/presentationml/2006/main">
  <p:tag name="KSO_WM_TEMPLATE_CATEGORY" val="diagram"/>
  <p:tag name="KSO_WM_TEMPLATE_INDEX" val="99"/>
  <p:tag name="KSO_WM_UNIT_TYPE" val="l_i"/>
  <p:tag name="KSO_WM_UNIT_INDEX" val="1_1"/>
  <p:tag name="KSO_WM_UNIT_ID" val="260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14"/>
  <p:tag name="KSO_WM_UNIT_FILL_TYPE" val="1"/>
  <p:tag name="KSO_WM_UNIT_USESOURCEFORMAT_APPLY" val="0"/>
</p:tagLst>
</file>

<file path=ppt/tags/tag62.xml><?xml version="1.0" encoding="utf-8"?>
<p:tagLst xmlns:p="http://schemas.openxmlformats.org/presentationml/2006/main">
  <p:tag name="KSO_WM_TEMPLATE_CATEGORY" val="diagram"/>
  <p:tag name="KSO_WM_TEMPLATE_INDEX" val="99"/>
  <p:tag name="KSO_WM_UNIT_TYPE" val="l_h_f"/>
  <p:tag name="KSO_WM_UNIT_INDEX" val="1_1_1"/>
  <p:tag name="KSO_WM_UNIT_ID" val="260*l_h_f*1_1_1"/>
  <p:tag name="KSO_WM_UNIT_CLEAR" val="1"/>
  <p:tag name="KSO_WM_UNIT_LAYERLEVEL" val="1_1_1"/>
  <p:tag name="KSO_WM_UNIT_VALUE" val="38"/>
  <p:tag name="KSO_WM_UNIT_HIGHLIGHT" val="0"/>
  <p:tag name="KSO_WM_UNIT_COMPATIBLE" val="0"/>
  <p:tag name="KSO_WM_BEAUTIFY_FLAG" val="#wm#"/>
  <p:tag name="KSO_WM_UNIT_PRESET_TEXT_INDEX" val="4"/>
  <p:tag name="KSO_WM_UNIT_PRESET_TEXT_LEN" val="55"/>
  <p:tag name="KSO_WM_DIAGRAM_GROUP_CODE" val="l1-1"/>
  <p:tag name="KSO_WM_TAG_VERSION" val="1.0"/>
  <p:tag name="KSO_WM_UNIT_TEXT_FILL_FORE_SCHEMECOLOR_INDEX" val="13"/>
  <p:tag name="KSO_WM_UNIT_TEXT_FILL_TYPE" val="1"/>
  <p:tag name="KSO_WM_UNIT_USESOURCEFORMAT_APPLY" val="0"/>
</p:tagLst>
</file>

<file path=ppt/tags/tag63.xml><?xml version="1.0" encoding="utf-8"?>
<p:tagLst xmlns:p="http://schemas.openxmlformats.org/presentationml/2006/main">
  <p:tag name="KSO_WM_TEMPLATE_CATEGORY" val="diagram"/>
  <p:tag name="KSO_WM_TEMPLATE_INDEX" val="99"/>
  <p:tag name="KSO_WM_UNIT_TYPE" val="l_i"/>
  <p:tag name="KSO_WM_UNIT_INDEX" val="1_2"/>
  <p:tag name="KSO_WM_UNIT_ID" val="260*l_i*1_2"/>
  <p:tag name="KSO_WM_UNIT_CLEAR" val="1"/>
  <p:tag name="KSO_WM_UNIT_LAYERLEVEL" val="1_1"/>
  <p:tag name="KSO_WM_BEAUTIFY_FLAG" val="#wm#"/>
  <p:tag name="KSO_WM_DIAGRAM_GROUP_CODE" val="l1-1"/>
  <p:tag name="KSO_WM_TAG_VERSION" val="1.0"/>
  <p:tag name="KSO_WM_UNIT_LINE_FORE_SCHEMECOLOR_INDEX" val="14"/>
  <p:tag name="KSO_WM_UNIT_LINE_FILL_TYPE" val="2"/>
  <p:tag name="KSO_WM_UNIT_USESOURCEFORMAT_APPLY" val="0"/>
</p:tagLst>
</file>

<file path=ppt/tags/tag64.xml><?xml version="1.0" encoding="utf-8"?>
<p:tagLst xmlns:p="http://schemas.openxmlformats.org/presentationml/2006/main">
  <p:tag name="KSO_WM_TEMPLATE_CATEGORY" val="diagram"/>
  <p:tag name="KSO_WM_TEMPLATE_INDEX" val="99"/>
  <p:tag name="KSO_WM_UNIT_TYPE" val="l_i"/>
  <p:tag name="KSO_WM_UNIT_INDEX" val="1_3"/>
  <p:tag name="KSO_WM_UNIT_ID" val="260*l_i*1_3"/>
  <p:tag name="KSO_WM_UNIT_CLEAR" val="1"/>
  <p:tag name="KSO_WM_UNIT_LAYERLEVEL" val="1_1"/>
  <p:tag name="KSO_WM_BEAUTIFY_FLAG" val="#wm#"/>
  <p:tag name="KSO_WM_DIAGRAM_GROUP_CODE" val="l1-1"/>
  <p:tag name="KSO_WM_TAG_VERSION" val="1.0"/>
  <p:tag name="KSO_WM_UNIT_TEXT_FILL_FORE_SCHEMECOLOR_INDEX" val="5"/>
  <p:tag name="KSO_WM_UNIT_TEXT_FILL_TYPE" val="1"/>
  <p:tag name="KSO_WM_UNIT_USESOURCEFORMAT_APPLY" val="0"/>
</p:tagLst>
</file>

<file path=ppt/tags/tag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98"/>
  <p:tag name="KSO_WM_UNIT_TYPE" val="m_i"/>
  <p:tag name="KSO_WM_UNIT_INDEX" val="1_4"/>
  <p:tag name="KSO_WM_UNIT_ID" val="diagram198_4*m_i*1_4"/>
  <p:tag name="KSO_WM_UNIT_CLEAR" val="1"/>
  <p:tag name="KSO_WM_UNIT_LAYERLEVEL" val="1_1"/>
  <p:tag name="KSO_WM_DIAGRAM_GROUP_CODE" val="m1-1"/>
  <p:tag name="KSO_WM_UNIT_FILL_FORE_SCHEMECOLOR_INDEX" val="14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98"/>
  <p:tag name="KSO_WM_UNIT_PRESET_TEXT_LEN" val="32"/>
  <p:tag name="KSO_WM_DIAGRAM_GROUP_CODE" val="m1-1"/>
  <p:tag name="KSO_WM_UNIT_TYPE" val="m_h_f"/>
  <p:tag name="KSO_WM_UNIT_INDEX" val="1_2_1"/>
  <p:tag name="KSO_WM_UNIT_ID" val="diagram198_4*m_h_f*1_2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TEXT_FILL_FORE_SCHEMECOLOR_INDEX" val="13"/>
  <p:tag name="KSO_WM_UNIT_TEXT_FILL_TYPE" val="1"/>
  <p:tag name="KSO_WM_UNIT_USESOURCEFORMAT_APPLY" val="0"/>
</p:tagLst>
</file>

<file path=ppt/tags/tag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98"/>
  <p:tag name="KSO_WM_UNIT_TYPE" val="m_i"/>
  <p:tag name="KSO_WM_UNIT_INDEX" val="1_5"/>
  <p:tag name="KSO_WM_UNIT_ID" val="diagram198_4*m_i*1_5"/>
  <p:tag name="KSO_WM_UNIT_CLEAR" val="1"/>
  <p:tag name="KSO_WM_UNIT_LAYERLEVEL" val="1_1"/>
  <p:tag name="KSO_WM_DIAGRAM_GROUP_CODE" val="m1-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4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5689</Words>
  <Application>WPS 演示</Application>
  <PresentationFormat>全屏显示(4:3)</PresentationFormat>
  <Paragraphs>648</Paragraphs>
  <Slides>36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46" baseType="lpstr">
      <vt:lpstr>Arial</vt:lpstr>
      <vt:lpstr>宋体</vt:lpstr>
      <vt:lpstr>Wingdings</vt:lpstr>
      <vt:lpstr>微软雅黑</vt:lpstr>
      <vt:lpstr>Impact</vt:lpstr>
      <vt:lpstr>Wingdings</vt:lpstr>
      <vt:lpstr>黑体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http://www.deepbbs.org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cstor</dc:creator>
  <cp:lastModifiedBy>繁华忧伤</cp:lastModifiedBy>
  <cp:revision>472</cp:revision>
  <dcterms:created xsi:type="dcterms:W3CDTF">2015-11-23T03:31:00Z</dcterms:created>
  <dcterms:modified xsi:type="dcterms:W3CDTF">2018-12-25T08:30:27Z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2052-11.1.0.8214</vt:lpwstr>
  </property>
</Properties>
</file>