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718" r:id="rId3"/>
    <p:sldId id="719" r:id="rId4"/>
    <p:sldId id="726" r:id="rId5"/>
    <p:sldId id="728" r:id="rId6"/>
    <p:sldId id="729" r:id="rId7"/>
    <p:sldId id="730" r:id="rId8"/>
    <p:sldId id="720" r:id="rId9"/>
    <p:sldId id="731" r:id="rId10"/>
    <p:sldId id="748" r:id="rId11"/>
    <p:sldId id="750" r:id="rId12"/>
    <p:sldId id="751" r:id="rId13"/>
    <p:sldId id="752" r:id="rId14"/>
    <p:sldId id="721" r:id="rId15"/>
    <p:sldId id="732" r:id="rId16"/>
    <p:sldId id="757" r:id="rId17"/>
    <p:sldId id="758" r:id="rId18"/>
    <p:sldId id="759" r:id="rId19"/>
    <p:sldId id="760" r:id="rId20"/>
    <p:sldId id="761" r:id="rId21"/>
    <p:sldId id="762" r:id="rId22"/>
    <p:sldId id="763" r:id="rId23"/>
    <p:sldId id="722" r:id="rId24"/>
    <p:sldId id="733" r:id="rId25"/>
    <p:sldId id="777" r:id="rId26"/>
    <p:sldId id="778" r:id="rId27"/>
    <p:sldId id="779" r:id="rId28"/>
    <p:sldId id="723" r:id="rId29"/>
    <p:sldId id="734" r:id="rId30"/>
    <p:sldId id="780" r:id="rId31"/>
    <p:sldId id="781" r:id="rId32"/>
    <p:sldId id="724" r:id="rId33"/>
    <p:sldId id="735" r:id="rId34"/>
    <p:sldId id="725" r:id="rId35"/>
    <p:sldId id="618" r:id="rId36"/>
    <p:sldId id="631" r:id="rId37"/>
    <p:sldId id="632" r:id="rId38"/>
    <p:sldId id="633" r:id="rId39"/>
    <p:sldId id="793" r:id="rId40"/>
    <p:sldId id="635"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27"/>
        <p:guide orient="horz" pos="680"/>
        <p:guide pos="1914"/>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8" Type="http://schemas.openxmlformats.org/officeDocument/2006/relationships/slideLayout" Target="../slideLayouts/slideLayout2.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7" Type="http://schemas.openxmlformats.org/officeDocument/2006/relationships/slideLayout" Target="../slideLayouts/slideLayout2.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1" Type="http://schemas.openxmlformats.org/officeDocument/2006/relationships/slideLayout" Target="../slideLayouts/slideLayout2.xml"/><Relationship Id="rId20" Type="http://schemas.openxmlformats.org/officeDocument/2006/relationships/tags" Target="../tags/tag93.xml"/><Relationship Id="rId2" Type="http://schemas.openxmlformats.org/officeDocument/2006/relationships/tags" Target="../tags/tag75.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2.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cstor.cn/proTextdetail_11007.html" TargetMode="External"/><Relationship Id="rId4" Type="http://schemas.openxmlformats.org/officeDocument/2006/relationships/image" Target="../media/image8.jpeg"/><Relationship Id="rId3" Type="http://schemas.openxmlformats.org/officeDocument/2006/relationships/hyperlink" Target="http://www.cstor.cn/proTextdetail_12031.html" TargetMode="External"/><Relationship Id="rId2" Type="http://schemas.openxmlformats.org/officeDocument/2006/relationships/image" Target="../media/image7.jpeg"/><Relationship Id="rId1" Type="http://schemas.openxmlformats.org/officeDocument/2006/relationships/hyperlink" Target="http://www.cstor.cn/proTextdetail_10766.html" TargetMode="Externa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5.png"/><Relationship Id="rId7" Type="http://schemas.openxmlformats.org/officeDocument/2006/relationships/hyperlink" Target="http://www.chinarobots.cn/" TargetMode="External"/><Relationship Id="rId6" Type="http://schemas.openxmlformats.org/officeDocument/2006/relationships/image" Target="../media/image24.png"/><Relationship Id="rId5" Type="http://schemas.openxmlformats.org/officeDocument/2006/relationships/hyperlink" Target="http://www.chinaaiworld.cn/" TargetMode="External"/><Relationship Id="rId4" Type="http://schemas.openxmlformats.org/officeDocument/2006/relationships/image" Target="../media/image2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5.png"/><Relationship Id="rId25" Type="http://schemas.openxmlformats.org/officeDocument/2006/relationships/image" Target="../media/image34.png"/><Relationship Id="rId24" Type="http://schemas.openxmlformats.org/officeDocument/2006/relationships/hyperlink" Target="http://www.envicloud.cn/" TargetMode="External"/><Relationship Id="rId23" Type="http://schemas.openxmlformats.org/officeDocument/2006/relationships/image" Target="../media/image33.png"/><Relationship Id="rId22" Type="http://schemas.openxmlformats.org/officeDocument/2006/relationships/image" Target="../media/image32.png"/><Relationship Id="rId21" Type="http://schemas.openxmlformats.org/officeDocument/2006/relationships/hyperlink" Target="http://www.wanwuyun.com/" TargetMode="External"/><Relationship Id="rId20" Type="http://schemas.openxmlformats.org/officeDocument/2006/relationships/image" Target="../media/image31.png"/><Relationship Id="rId2" Type="http://schemas.openxmlformats.org/officeDocument/2006/relationships/image" Target="../media/image22.png"/><Relationship Id="rId19" Type="http://schemas.openxmlformats.org/officeDocument/2006/relationships/hyperlink" Target="http://www.smartcitychina.cn/" TargetMode="External"/><Relationship Id="rId18" Type="http://schemas.openxmlformats.org/officeDocument/2006/relationships/image" Target="../media/image30.png"/><Relationship Id="rId17" Type="http://schemas.openxmlformats.org/officeDocument/2006/relationships/hyperlink" Target="http://www.netofthings.cn/" TargetMode="External"/><Relationship Id="rId16" Type="http://schemas.openxmlformats.org/officeDocument/2006/relationships/image" Target="../media/image29.png"/><Relationship Id="rId15" Type="http://schemas.openxmlformats.org/officeDocument/2006/relationships/hyperlink" Target="http://www.thebigdata.cn/" TargetMode="External"/><Relationship Id="rId14" Type="http://schemas.openxmlformats.org/officeDocument/2006/relationships/image" Target="../media/image28.png"/><Relationship Id="rId13" Type="http://schemas.openxmlformats.org/officeDocument/2006/relationships/hyperlink" Target="http://www.worldstor.cn/" TargetMode="External"/><Relationship Id="rId12" Type="http://schemas.openxmlformats.org/officeDocument/2006/relationships/image" Target="../media/image27.png"/><Relationship Id="rId11" Type="http://schemas.openxmlformats.org/officeDocument/2006/relationships/hyperlink" Target="http://www.pm25.org.cn/" TargetMode="External"/><Relationship Id="rId10" Type="http://schemas.openxmlformats.org/officeDocument/2006/relationships/image" Target="../media/image26.png"/><Relationship Id="rId1" Type="http://schemas.openxmlformats.org/officeDocument/2006/relationships/hyperlink" Target="http://www.chinaznyj.com/"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6" Type="http://schemas.openxmlformats.org/officeDocument/2006/relationships/slideLayout" Target="../slideLayouts/slideLayout2.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173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078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系统管理对象</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系统硬件</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1"/>
            </p:custDataLst>
          </p:nvPr>
        </p:nvGrpSpPr>
        <p:grpSpPr>
          <a:xfrm>
            <a:off x="2564681" y="1299455"/>
            <a:ext cx="5821348" cy="821441"/>
            <a:chOff x="2756594" y="1299455"/>
            <a:chExt cx="5821348" cy="821441"/>
          </a:xfrm>
        </p:grpSpPr>
        <p:sp>
          <p:nvSpPr>
            <p:cNvPr id="12" name="Rectangle 19"/>
            <p:cNvSpPr>
              <a:spLocks noChangeArrowheads="1"/>
            </p:cNvSpPr>
            <p:nvPr>
              <p:custDataLst>
                <p:tags r:id="rId2"/>
              </p:custDataLst>
            </p:nvPr>
          </p:nvSpPr>
          <p:spPr bwMode="auto">
            <a:xfrm>
              <a:off x="3182686" y="1299455"/>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服务器环境</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13" name="Text Box 22"/>
            <p:cNvSpPr txBox="1">
              <a:spLocks noChangeArrowheads="1"/>
            </p:cNvSpPr>
            <p:nvPr>
              <p:custDataLst>
                <p:tags r:id="rId3"/>
              </p:custDataLst>
            </p:nvPr>
          </p:nvSpPr>
          <p:spPr bwMode="gray">
            <a:xfrm>
              <a:off x="3175715" y="1647972"/>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zh-CN" altLang="da-DK" sz="1400" i="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数据采集服务器、数据清洗转换服务器</a:t>
              </a:r>
              <a:r>
                <a:rPr lang="zh-CN" altLang="da-DK" i="0" dirty="0" smtClean="0">
                  <a:solidFill>
                    <a:schemeClr val="tx1">
                      <a:lumMod val="50000"/>
                      <a:lumOff val="50000"/>
                    </a:schemeClr>
                  </a:solidFill>
                  <a:latin typeface="+mn-lt"/>
                  <a:sym typeface="Arial" panose="020B0604020202020204" pitchFamily="34" charset="0"/>
                </a:rPr>
                <a:t>、</a:t>
              </a:r>
              <a:r>
                <a:rPr lang="zh-CN" altLang="da-DK" sz="1400" i="0" dirty="0" smtClean="0">
                  <a:solidFill>
                    <a:schemeClr val="tx1">
                      <a:lumMod val="75000"/>
                      <a:lumOff val="25000"/>
                    </a:schemeClr>
                  </a:solidFill>
                  <a:latin typeface="+mn-lt"/>
                  <a:sym typeface="Arial" panose="020B0604020202020204" pitchFamily="34" charset="0"/>
                </a:rPr>
                <a:t>分布式存储服务器、并行分析服务器、数据管理服务器和数据运营服务器。</a:t>
              </a:r>
              <a:endParaRPr lang="zh-CN" altLang="da-DK" sz="1400" i="0" dirty="0" smtClean="0">
                <a:solidFill>
                  <a:schemeClr val="tx1">
                    <a:lumMod val="75000"/>
                    <a:lumOff val="25000"/>
                  </a:schemeClr>
                </a:solidFill>
                <a:latin typeface="+mn-lt"/>
                <a:sym typeface="Arial" panose="020B0604020202020204" pitchFamily="34" charset="0"/>
              </a:endParaRPr>
            </a:p>
          </p:txBody>
        </p:sp>
        <p:sp>
          <p:nvSpPr>
            <p:cNvPr id="15" name="Oval 55"/>
            <p:cNvSpPr>
              <a:spLocks noChangeArrowheads="1"/>
            </p:cNvSpPr>
            <p:nvPr>
              <p:custDataLst>
                <p:tags r:id="rId4"/>
              </p:custDataLst>
            </p:nvPr>
          </p:nvSpPr>
          <p:spPr bwMode="gray">
            <a:xfrm>
              <a:off x="2756594" y="1330369"/>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grpSp>
        <p:nvGrpSpPr>
          <p:cNvPr id="16" name="组合 15"/>
          <p:cNvGrpSpPr/>
          <p:nvPr>
            <p:custDataLst>
              <p:tags r:id="rId5"/>
            </p:custDataLst>
          </p:nvPr>
        </p:nvGrpSpPr>
        <p:grpSpPr>
          <a:xfrm>
            <a:off x="2564681" y="2521830"/>
            <a:ext cx="5821348" cy="821441"/>
            <a:chOff x="2756594" y="2521830"/>
            <a:chExt cx="5821348" cy="821441"/>
          </a:xfrm>
        </p:grpSpPr>
        <p:sp>
          <p:nvSpPr>
            <p:cNvPr id="23" name="Rectangle 19"/>
            <p:cNvSpPr>
              <a:spLocks noChangeArrowheads="1"/>
            </p:cNvSpPr>
            <p:nvPr>
              <p:custDataLst>
                <p:tags r:id="rId6"/>
              </p:custDataLst>
            </p:nvPr>
          </p:nvSpPr>
          <p:spPr bwMode="auto">
            <a:xfrm>
              <a:off x="3182686" y="2521830"/>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存储环境</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24" name="Text Box 22"/>
            <p:cNvSpPr txBox="1">
              <a:spLocks noChangeArrowheads="1"/>
            </p:cNvSpPr>
            <p:nvPr>
              <p:custDataLst>
                <p:tags r:id="rId7"/>
              </p:custDataLst>
            </p:nvPr>
          </p:nvSpPr>
          <p:spPr bwMode="gray">
            <a:xfrm>
              <a:off x="3175715" y="2870347"/>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da-DK" altLang="zh-CN" sz="1400" i="0" dirty="0" smtClean="0">
                  <a:solidFill>
                    <a:schemeClr val="tx1">
                      <a:lumMod val="75000"/>
                      <a:lumOff val="25000"/>
                    </a:schemeClr>
                  </a:solidFill>
                  <a:latin typeface="+mn-lt"/>
                  <a:sym typeface="Arial" panose="020B0604020202020204" pitchFamily="34" charset="0"/>
                </a:rPr>
                <a:t>数据存数主要包含结构化数据存储，半结构化数据存储，非结构化数据存储</a:t>
              </a:r>
              <a:r>
                <a:rPr lang="zh-CN" altLang="da-DK" sz="1400" i="0" dirty="0" smtClean="0">
                  <a:solidFill>
                    <a:schemeClr val="tx1">
                      <a:lumMod val="75000"/>
                      <a:lumOff val="25000"/>
                    </a:schemeClr>
                  </a:solidFill>
                  <a:latin typeface="+mn-lt"/>
                  <a:sym typeface="Arial" panose="020B0604020202020204" pitchFamily="34" charset="0"/>
                </a:rPr>
                <a:t>。</a:t>
              </a:r>
              <a:endParaRPr lang="zh-CN" altLang="da-DK" sz="1400" i="0" dirty="0" smtClean="0">
                <a:solidFill>
                  <a:schemeClr val="tx1">
                    <a:lumMod val="75000"/>
                    <a:lumOff val="25000"/>
                  </a:schemeClr>
                </a:solidFill>
                <a:latin typeface="+mn-lt"/>
                <a:sym typeface="Arial" panose="020B0604020202020204" pitchFamily="34" charset="0"/>
              </a:endParaRPr>
            </a:p>
          </p:txBody>
        </p:sp>
        <p:sp>
          <p:nvSpPr>
            <p:cNvPr id="25" name="Oval 55"/>
            <p:cNvSpPr>
              <a:spLocks noChangeArrowheads="1"/>
            </p:cNvSpPr>
            <p:nvPr>
              <p:custDataLst>
                <p:tags r:id="rId8"/>
              </p:custDataLst>
            </p:nvPr>
          </p:nvSpPr>
          <p:spPr bwMode="gray">
            <a:xfrm>
              <a:off x="2756594" y="2552744"/>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grpSp>
        <p:nvGrpSpPr>
          <p:cNvPr id="17" name="组合 16"/>
          <p:cNvGrpSpPr/>
          <p:nvPr>
            <p:custDataLst>
              <p:tags r:id="rId9"/>
            </p:custDataLst>
          </p:nvPr>
        </p:nvGrpSpPr>
        <p:grpSpPr>
          <a:xfrm>
            <a:off x="2564681" y="3744205"/>
            <a:ext cx="5821348" cy="821441"/>
            <a:chOff x="2756594" y="3744205"/>
            <a:chExt cx="5821348" cy="821441"/>
          </a:xfrm>
        </p:grpSpPr>
        <p:sp>
          <p:nvSpPr>
            <p:cNvPr id="27" name="Rectangle 19"/>
            <p:cNvSpPr>
              <a:spLocks noChangeArrowheads="1"/>
            </p:cNvSpPr>
            <p:nvPr>
              <p:custDataLst>
                <p:tags r:id="rId10"/>
              </p:custDataLst>
            </p:nvPr>
          </p:nvSpPr>
          <p:spPr bwMode="auto">
            <a:xfrm>
              <a:off x="3182686" y="3744205"/>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备份环境</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28" name="Text Box 22"/>
            <p:cNvSpPr txBox="1">
              <a:spLocks noChangeArrowheads="1"/>
            </p:cNvSpPr>
            <p:nvPr>
              <p:custDataLst>
                <p:tags r:id="rId11"/>
              </p:custDataLst>
            </p:nvPr>
          </p:nvSpPr>
          <p:spPr bwMode="gray">
            <a:xfrm>
              <a:off x="3175715" y="4092722"/>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da-DK" altLang="zh-CN" sz="1400" i="0" dirty="0" smtClean="0">
                  <a:solidFill>
                    <a:schemeClr val="tx1">
                      <a:lumMod val="75000"/>
                      <a:lumOff val="25000"/>
                    </a:schemeClr>
                  </a:solidFill>
                  <a:latin typeface="+mn-lt"/>
                  <a:sym typeface="Arial" panose="020B0604020202020204" pitchFamily="34" charset="0"/>
                </a:rPr>
                <a:t>选择合适备份方式，适当备份存储空间</a:t>
              </a:r>
              <a:r>
                <a:rPr lang="zh-CN" altLang="da-DK" sz="1400" i="0" dirty="0" smtClean="0">
                  <a:solidFill>
                    <a:schemeClr val="tx1">
                      <a:lumMod val="75000"/>
                      <a:lumOff val="25000"/>
                    </a:schemeClr>
                  </a:solidFill>
                  <a:latin typeface="+mn-lt"/>
                  <a:sym typeface="Arial" panose="020B0604020202020204" pitchFamily="34" charset="0"/>
                </a:rPr>
                <a:t>，</a:t>
              </a:r>
              <a:r>
                <a:rPr lang="da-DK" altLang="zh-CN" sz="1400" i="0" dirty="0" smtClean="0">
                  <a:solidFill>
                    <a:schemeClr val="tx1">
                      <a:lumMod val="75000"/>
                      <a:lumOff val="25000"/>
                    </a:schemeClr>
                  </a:solidFill>
                  <a:latin typeface="+mn-lt"/>
                  <a:sym typeface="Arial" panose="020B0604020202020204" pitchFamily="34" charset="0"/>
                </a:rPr>
                <a:t>对大数据平台的数据进行备份，备份存储可以考虑使用第三方数据服务机构的异地备份服务。</a:t>
              </a:r>
              <a:endParaRPr lang="da-DK" altLang="zh-CN" sz="1400" i="0" dirty="0" smtClean="0">
                <a:solidFill>
                  <a:schemeClr val="tx1">
                    <a:lumMod val="75000"/>
                    <a:lumOff val="25000"/>
                  </a:schemeClr>
                </a:solidFill>
                <a:latin typeface="+mn-lt"/>
                <a:sym typeface="Arial" panose="020B0604020202020204" pitchFamily="34" charset="0"/>
              </a:endParaRPr>
            </a:p>
          </p:txBody>
        </p:sp>
        <p:sp>
          <p:nvSpPr>
            <p:cNvPr id="29" name="Oval 55"/>
            <p:cNvSpPr>
              <a:spLocks noChangeArrowheads="1"/>
            </p:cNvSpPr>
            <p:nvPr>
              <p:custDataLst>
                <p:tags r:id="rId12"/>
              </p:custDataLst>
            </p:nvPr>
          </p:nvSpPr>
          <p:spPr bwMode="gray">
            <a:xfrm>
              <a:off x="2756594" y="3775119"/>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grpSp>
        <p:nvGrpSpPr>
          <p:cNvPr id="18" name="组合 17"/>
          <p:cNvGrpSpPr/>
          <p:nvPr>
            <p:custDataLst>
              <p:tags r:id="rId13"/>
            </p:custDataLst>
          </p:nvPr>
        </p:nvGrpSpPr>
        <p:grpSpPr>
          <a:xfrm>
            <a:off x="2564681" y="4966580"/>
            <a:ext cx="5821348" cy="821441"/>
            <a:chOff x="2756594" y="4966580"/>
            <a:chExt cx="5821348" cy="821441"/>
          </a:xfrm>
        </p:grpSpPr>
        <p:sp>
          <p:nvSpPr>
            <p:cNvPr id="31" name="Rectangle 19"/>
            <p:cNvSpPr>
              <a:spLocks noChangeArrowheads="1"/>
            </p:cNvSpPr>
            <p:nvPr>
              <p:custDataLst>
                <p:tags r:id="rId14"/>
              </p:custDataLst>
            </p:nvPr>
          </p:nvSpPr>
          <p:spPr bwMode="auto">
            <a:xfrm>
              <a:off x="3182686" y="4966580"/>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网络环境</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32" name="Text Box 22"/>
            <p:cNvSpPr txBox="1">
              <a:spLocks noChangeArrowheads="1"/>
            </p:cNvSpPr>
            <p:nvPr>
              <p:custDataLst>
                <p:tags r:id="rId15"/>
              </p:custDataLst>
            </p:nvPr>
          </p:nvSpPr>
          <p:spPr bwMode="gray">
            <a:xfrm>
              <a:off x="3175715" y="5315097"/>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da-DK" altLang="zh-CN" sz="1400" i="0" dirty="0" smtClean="0">
                  <a:solidFill>
                    <a:schemeClr val="tx1">
                      <a:lumMod val="75000"/>
                      <a:lumOff val="25000"/>
                    </a:schemeClr>
                  </a:solidFill>
                  <a:latin typeface="+mn-lt"/>
                  <a:sym typeface="Arial" panose="020B0604020202020204" pitchFamily="34" charset="0"/>
                </a:rPr>
                <a:t>如果相关数据信息是经由互联网采集，则必须选择满足互联网基本采集要求的，并适合该大数据系统的Internet网络类型。</a:t>
              </a:r>
              <a:endParaRPr lang="da-DK" altLang="zh-CN" sz="1400" i="0" dirty="0" smtClean="0">
                <a:solidFill>
                  <a:schemeClr val="tx1">
                    <a:lumMod val="75000"/>
                    <a:lumOff val="25000"/>
                  </a:schemeClr>
                </a:solidFill>
                <a:latin typeface="+mn-lt"/>
                <a:sym typeface="Arial" panose="020B0604020202020204" pitchFamily="34" charset="0"/>
              </a:endParaRPr>
            </a:p>
          </p:txBody>
        </p:sp>
        <p:sp>
          <p:nvSpPr>
            <p:cNvPr id="33" name="Oval 55"/>
            <p:cNvSpPr>
              <a:spLocks noChangeArrowheads="1"/>
            </p:cNvSpPr>
            <p:nvPr>
              <p:custDataLst>
                <p:tags r:id="rId16"/>
              </p:custDataLst>
            </p:nvPr>
          </p:nvSpPr>
          <p:spPr bwMode="gray">
            <a:xfrm>
              <a:off x="2756594" y="4997494"/>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sp>
        <p:nvSpPr>
          <p:cNvPr id="19" name="Line 18"/>
          <p:cNvSpPr>
            <a:spLocks noChangeShapeType="1"/>
          </p:cNvSpPr>
          <p:nvPr>
            <p:custDataLst>
              <p:tags r:id="rId17"/>
            </p:custDataLst>
          </p:nvPr>
        </p:nvSpPr>
        <p:spPr bwMode="gray">
          <a:xfrm>
            <a:off x="2680688" y="1473713"/>
            <a:ext cx="0" cy="3635316"/>
          </a:xfrm>
          <a:prstGeom prst="line">
            <a:avLst/>
          </a:prstGeom>
          <a:noFill/>
          <a:ln w="25400">
            <a:solidFill>
              <a:schemeClr val="accent1">
                <a:lumMod val="60000"/>
                <a:lumOff val="4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p>
            <a:endParaRPr lang="zh-CN" altLang="en-US" sz="600">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系统管理对象</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系统数据</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1936909" y="1933154"/>
            <a:ext cx="1568450" cy="1855401"/>
            <a:chOff x="1017985" y="2149475"/>
            <a:chExt cx="1568450" cy="1855401"/>
          </a:xfrm>
        </p:grpSpPr>
        <p:sp>
          <p:nvSpPr>
            <p:cNvPr id="12" name="菱形 11"/>
            <p:cNvSpPr/>
            <p:nvPr>
              <p:custDataLst>
                <p:tags r:id="rId2"/>
              </p:custDataLst>
            </p:nvPr>
          </p:nvSpPr>
          <p:spPr>
            <a:xfrm>
              <a:off x="1578373" y="3557201"/>
              <a:ext cx="447675" cy="447675"/>
            </a:xfrm>
            <a:prstGeom prst="diamond">
              <a:avLst/>
            </a:prstGeom>
            <a:noFill/>
            <a:ln w="25400">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0" name="菱形 9"/>
            <p:cNvSpPr/>
            <p:nvPr>
              <p:custDataLst>
                <p:tags r:id="rId3"/>
              </p:custDataLst>
            </p:nvPr>
          </p:nvSpPr>
          <p:spPr>
            <a:xfrm>
              <a:off x="1100535" y="2454275"/>
              <a:ext cx="1403350" cy="1403350"/>
            </a:xfrm>
            <a:prstGeom prst="diamond">
              <a:avLst/>
            </a:prstGeom>
            <a:noFill/>
            <a:ln w="25400">
              <a:solidFill>
                <a:schemeClr val="accent1"/>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3" name="菱形 12"/>
            <p:cNvSpPr/>
            <p:nvPr>
              <p:custDataLst>
                <p:tags r:id="rId4"/>
              </p:custDataLst>
            </p:nvPr>
          </p:nvSpPr>
          <p:spPr>
            <a:xfrm>
              <a:off x="1017985" y="2149475"/>
              <a:ext cx="1568450" cy="1568450"/>
            </a:xfrm>
            <a:prstGeom prst="diamond">
              <a:avLst/>
            </a:prstGeom>
            <a:solidFill>
              <a:schemeClr val="accent1">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accent1">
                      <a:lumMod val="50000"/>
                    </a:schemeClr>
                  </a:solidFill>
                  <a:sym typeface="Arial" panose="020B0604020202020204" pitchFamily="34" charset="0"/>
                </a:rPr>
                <a:t>原始系统数据</a:t>
              </a:r>
              <a:endParaRPr lang="zh-CN" altLang="en-US" dirty="0" err="1" smtClean="0">
                <a:solidFill>
                  <a:schemeClr val="accent1">
                    <a:lumMod val="50000"/>
                  </a:schemeClr>
                </a:solidFill>
                <a:sym typeface="Arial" panose="020B0604020202020204" pitchFamily="34" charset="0"/>
              </a:endParaRPr>
            </a:p>
          </p:txBody>
        </p:sp>
      </p:grpSp>
      <p:grpSp>
        <p:nvGrpSpPr>
          <p:cNvPr id="37" name="组合 36"/>
          <p:cNvGrpSpPr/>
          <p:nvPr>
            <p:custDataLst>
              <p:tags r:id="rId5"/>
            </p:custDataLst>
          </p:nvPr>
        </p:nvGrpSpPr>
        <p:grpSpPr>
          <a:xfrm>
            <a:off x="4404731" y="1933154"/>
            <a:ext cx="1568450" cy="1855401"/>
            <a:chOff x="3233817" y="2149475"/>
            <a:chExt cx="1568450" cy="1855401"/>
          </a:xfrm>
        </p:grpSpPr>
        <p:sp>
          <p:nvSpPr>
            <p:cNvPr id="16" name="菱形 15"/>
            <p:cNvSpPr/>
            <p:nvPr>
              <p:custDataLst>
                <p:tags r:id="rId6"/>
              </p:custDataLst>
            </p:nvPr>
          </p:nvSpPr>
          <p:spPr>
            <a:xfrm>
              <a:off x="3794205" y="3557201"/>
              <a:ext cx="447675" cy="447675"/>
            </a:xfrm>
            <a:prstGeom prst="diamond">
              <a:avLst/>
            </a:prstGeom>
            <a:noFill/>
            <a:ln w="25400">
              <a:solidFill>
                <a:schemeClr val="accent2">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7" name="菱形 16"/>
            <p:cNvSpPr/>
            <p:nvPr>
              <p:custDataLst>
                <p:tags r:id="rId7"/>
              </p:custDataLst>
            </p:nvPr>
          </p:nvSpPr>
          <p:spPr>
            <a:xfrm>
              <a:off x="3316367" y="2454275"/>
              <a:ext cx="1403350" cy="1403350"/>
            </a:xfrm>
            <a:prstGeom prst="diamond">
              <a:avLst/>
            </a:prstGeom>
            <a:noFill/>
            <a:ln w="25400">
              <a:solidFill>
                <a:schemeClr val="accent2"/>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8" name="菱形 17"/>
            <p:cNvSpPr/>
            <p:nvPr>
              <p:custDataLst>
                <p:tags r:id="rId8"/>
              </p:custDataLst>
            </p:nvPr>
          </p:nvSpPr>
          <p:spPr>
            <a:xfrm>
              <a:off x="3233817" y="2149475"/>
              <a:ext cx="1568450" cy="1568450"/>
            </a:xfrm>
            <a:prstGeom prst="diamond">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accent2">
                      <a:lumMod val="50000"/>
                    </a:schemeClr>
                  </a:solidFill>
                  <a:sym typeface="Arial" panose="020B0604020202020204" pitchFamily="34" charset="0"/>
                </a:rPr>
                <a:t>预处理后数据</a:t>
              </a:r>
              <a:endParaRPr lang="zh-CN" altLang="en-US" dirty="0" err="1" smtClean="0">
                <a:solidFill>
                  <a:schemeClr val="accent2">
                    <a:lumMod val="50000"/>
                  </a:schemeClr>
                </a:solidFill>
                <a:sym typeface="Arial" panose="020B0604020202020204" pitchFamily="34" charset="0"/>
              </a:endParaRPr>
            </a:p>
          </p:txBody>
        </p:sp>
      </p:grpSp>
      <p:grpSp>
        <p:nvGrpSpPr>
          <p:cNvPr id="41" name="组合 40"/>
          <p:cNvGrpSpPr/>
          <p:nvPr>
            <p:custDataLst>
              <p:tags r:id="rId9"/>
            </p:custDataLst>
          </p:nvPr>
        </p:nvGrpSpPr>
        <p:grpSpPr>
          <a:xfrm>
            <a:off x="3170820" y="3963780"/>
            <a:ext cx="1568450" cy="1855401"/>
            <a:chOff x="2125901" y="3476024"/>
            <a:chExt cx="1568450" cy="1855401"/>
          </a:xfrm>
        </p:grpSpPr>
        <p:sp>
          <p:nvSpPr>
            <p:cNvPr id="24" name="菱形 23"/>
            <p:cNvSpPr/>
            <p:nvPr>
              <p:custDataLst>
                <p:tags r:id="rId10"/>
              </p:custDataLst>
            </p:nvPr>
          </p:nvSpPr>
          <p:spPr>
            <a:xfrm>
              <a:off x="2686289" y="4883750"/>
              <a:ext cx="447675" cy="447675"/>
            </a:xfrm>
            <a:prstGeom prst="diamond">
              <a:avLst/>
            </a:prstGeom>
            <a:noFill/>
            <a:ln w="25400">
              <a:solidFill>
                <a:schemeClr val="accent3">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25" name="菱形 24"/>
            <p:cNvSpPr/>
            <p:nvPr>
              <p:custDataLst>
                <p:tags r:id="rId11"/>
              </p:custDataLst>
            </p:nvPr>
          </p:nvSpPr>
          <p:spPr>
            <a:xfrm>
              <a:off x="2208451" y="3780824"/>
              <a:ext cx="1403350" cy="1403350"/>
            </a:xfrm>
            <a:prstGeom prst="diamond">
              <a:avLst/>
            </a:prstGeom>
            <a:noFill/>
            <a:ln w="25400">
              <a:solidFill>
                <a:schemeClr val="accent3"/>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26" name="菱形 25"/>
            <p:cNvSpPr/>
            <p:nvPr>
              <p:custDataLst>
                <p:tags r:id="rId12"/>
              </p:custDataLst>
            </p:nvPr>
          </p:nvSpPr>
          <p:spPr>
            <a:xfrm>
              <a:off x="2125901" y="3476024"/>
              <a:ext cx="1568450" cy="1568450"/>
            </a:xfrm>
            <a:prstGeom prst="diamond">
              <a:avLst/>
            </a:prstGeom>
            <a:solidFill>
              <a:schemeClr val="accent3">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accent3">
                      <a:lumMod val="50000"/>
                    </a:schemeClr>
                  </a:solidFill>
                  <a:sym typeface="Arial" panose="020B0604020202020204" pitchFamily="34" charset="0"/>
                </a:rPr>
                <a:t>存储</a:t>
              </a:r>
              <a:endParaRPr lang="zh-CN" altLang="en-US" dirty="0" err="1" smtClean="0">
                <a:solidFill>
                  <a:schemeClr val="accent3">
                    <a:lumMod val="50000"/>
                  </a:schemeClr>
                </a:solidFill>
                <a:sym typeface="Arial" panose="020B0604020202020204" pitchFamily="34" charset="0"/>
              </a:endParaRPr>
            </a:p>
            <a:p>
              <a:pPr algn="ctr">
                <a:lnSpc>
                  <a:spcPct val="130000"/>
                </a:lnSpc>
              </a:pPr>
              <a:r>
                <a:rPr lang="zh-CN" altLang="en-US" dirty="0" err="1" smtClean="0">
                  <a:solidFill>
                    <a:schemeClr val="accent3">
                      <a:lumMod val="50000"/>
                    </a:schemeClr>
                  </a:solidFill>
                  <a:sym typeface="Arial" panose="020B0604020202020204" pitchFamily="34" charset="0"/>
                </a:rPr>
                <a:t>数据</a:t>
              </a:r>
              <a:endParaRPr lang="zh-CN" altLang="en-US" dirty="0" err="1" smtClean="0">
                <a:solidFill>
                  <a:schemeClr val="accent3">
                    <a:lumMod val="50000"/>
                  </a:schemeClr>
                </a:solidFill>
                <a:sym typeface="Arial" panose="020B0604020202020204" pitchFamily="34" charset="0"/>
              </a:endParaRPr>
            </a:p>
          </p:txBody>
        </p:sp>
      </p:grpSp>
      <p:grpSp>
        <p:nvGrpSpPr>
          <p:cNvPr id="40" name="组合 39"/>
          <p:cNvGrpSpPr/>
          <p:nvPr>
            <p:custDataLst>
              <p:tags r:id="rId13"/>
            </p:custDataLst>
          </p:nvPr>
        </p:nvGrpSpPr>
        <p:grpSpPr>
          <a:xfrm>
            <a:off x="5638641" y="3963780"/>
            <a:ext cx="1568450" cy="1855401"/>
            <a:chOff x="4341733" y="3476024"/>
            <a:chExt cx="1568450" cy="1855401"/>
          </a:xfrm>
        </p:grpSpPr>
        <p:sp>
          <p:nvSpPr>
            <p:cNvPr id="28" name="菱形 27"/>
            <p:cNvSpPr/>
            <p:nvPr>
              <p:custDataLst>
                <p:tags r:id="rId14"/>
              </p:custDataLst>
            </p:nvPr>
          </p:nvSpPr>
          <p:spPr>
            <a:xfrm>
              <a:off x="4902121" y="4883750"/>
              <a:ext cx="447675" cy="447675"/>
            </a:xfrm>
            <a:prstGeom prst="diamond">
              <a:avLst/>
            </a:prstGeom>
            <a:noFill/>
            <a:ln w="25400">
              <a:solidFill>
                <a:schemeClr val="accent4">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29" name="菱形 28"/>
            <p:cNvSpPr/>
            <p:nvPr>
              <p:custDataLst>
                <p:tags r:id="rId15"/>
              </p:custDataLst>
            </p:nvPr>
          </p:nvSpPr>
          <p:spPr>
            <a:xfrm>
              <a:off x="4424283" y="3780824"/>
              <a:ext cx="1403350" cy="1403350"/>
            </a:xfrm>
            <a:prstGeom prst="diamond">
              <a:avLst/>
            </a:prstGeom>
            <a:noFill/>
            <a:ln w="25400">
              <a:solidFill>
                <a:schemeClr val="accent4"/>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30" name="菱形 29"/>
            <p:cNvSpPr/>
            <p:nvPr>
              <p:custDataLst>
                <p:tags r:id="rId16"/>
              </p:custDataLst>
            </p:nvPr>
          </p:nvSpPr>
          <p:spPr>
            <a:xfrm>
              <a:off x="4341733" y="3476024"/>
              <a:ext cx="1568450" cy="1568450"/>
            </a:xfrm>
            <a:prstGeom prst="diamond">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accent4">
                      <a:lumMod val="50000"/>
                    </a:schemeClr>
                  </a:solidFill>
                  <a:sym typeface="Arial" panose="020B0604020202020204" pitchFamily="34" charset="0"/>
                </a:rPr>
                <a:t>备份</a:t>
              </a:r>
              <a:endParaRPr lang="zh-CN" altLang="en-US" dirty="0" err="1" smtClean="0">
                <a:solidFill>
                  <a:schemeClr val="accent4">
                    <a:lumMod val="50000"/>
                  </a:schemeClr>
                </a:solidFill>
                <a:sym typeface="Arial" panose="020B0604020202020204" pitchFamily="34" charset="0"/>
              </a:endParaRPr>
            </a:p>
            <a:p>
              <a:pPr algn="ctr">
                <a:lnSpc>
                  <a:spcPct val="130000"/>
                </a:lnSpc>
              </a:pPr>
              <a:r>
                <a:rPr lang="zh-CN" altLang="en-US" dirty="0" err="1" smtClean="0">
                  <a:solidFill>
                    <a:schemeClr val="accent4">
                      <a:lumMod val="50000"/>
                    </a:schemeClr>
                  </a:solidFill>
                  <a:sym typeface="Arial" panose="020B0604020202020204" pitchFamily="34" charset="0"/>
                </a:rPr>
                <a:t>数据</a:t>
              </a:r>
              <a:endParaRPr lang="zh-CN" altLang="en-US" dirty="0" err="1" smtClean="0">
                <a:solidFill>
                  <a:schemeClr val="accent4">
                    <a:lumMod val="50000"/>
                  </a:schemeClr>
                </a:solidFill>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系统管理对象</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88390"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IT</a:t>
            </a:r>
            <a:r>
              <a:rPr lang="zh-CN" altLang="en-US" b="1" dirty="0">
                <a:solidFill>
                  <a:srgbClr val="3D89BC"/>
                </a:solidFill>
                <a:latin typeface="微软雅黑" panose="020B0503020204020204" pitchFamily="34" charset="-122"/>
                <a:ea typeface="微软雅黑" panose="020B0503020204020204" pitchFamily="34" charset="-122"/>
              </a:rPr>
              <a:t>供应商</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1"/>
            </p:custDataLst>
          </p:nvPr>
        </p:nvGrpSpPr>
        <p:grpSpPr>
          <a:xfrm>
            <a:off x="840317" y="2148136"/>
            <a:ext cx="1697564" cy="1436400"/>
            <a:chOff x="840317" y="2148136"/>
            <a:chExt cx="1697564" cy="1436400"/>
          </a:xfrm>
        </p:grpSpPr>
        <p:sp>
          <p:nvSpPr>
            <p:cNvPr id="12" name="任意多边形 11"/>
            <p:cNvSpPr/>
            <p:nvPr>
              <p:custDataLst>
                <p:tags r:id="rId2"/>
              </p:custDataLst>
            </p:nvPr>
          </p:nvSpPr>
          <p:spPr>
            <a:xfrm>
              <a:off x="840317" y="2148136"/>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01</a:t>
              </a:r>
              <a:endParaRPr lang="zh-CN" altLang="en-US" dirty="0">
                <a:solidFill>
                  <a:schemeClr val="bg1"/>
                </a:solidFill>
                <a:sym typeface="Arial" panose="020B0604020202020204" pitchFamily="34" charset="0"/>
              </a:endParaRPr>
            </a:p>
          </p:txBody>
        </p:sp>
        <p:sp>
          <p:nvSpPr>
            <p:cNvPr id="13" name="任意多边形 12"/>
            <p:cNvSpPr/>
            <p:nvPr>
              <p:custDataLst>
                <p:tags r:id="rId3"/>
              </p:custDataLst>
            </p:nvPr>
          </p:nvSpPr>
          <p:spPr>
            <a:xfrm>
              <a:off x="840317" y="2493795"/>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accent1"/>
                  </a:solidFill>
                  <a:sym typeface="Arial" panose="020B0604020202020204" pitchFamily="34" charset="0"/>
                </a:rPr>
                <a:t>数据提供商</a:t>
              </a:r>
              <a:endParaRPr lang="zh-CN" altLang="en-US" dirty="0" smtClean="0">
                <a:solidFill>
                  <a:schemeClr val="accent1"/>
                </a:solidFill>
                <a:sym typeface="Arial" panose="020B0604020202020204" pitchFamily="34" charset="0"/>
              </a:endParaRPr>
            </a:p>
          </p:txBody>
        </p:sp>
        <p:sp>
          <p:nvSpPr>
            <p:cNvPr id="15" name="矩形 14"/>
            <p:cNvSpPr/>
            <p:nvPr>
              <p:custDataLst>
                <p:tags r:id="rId4"/>
              </p:custDataLst>
            </p:nvPr>
          </p:nvSpPr>
          <p:spPr>
            <a:xfrm>
              <a:off x="840317" y="3530767"/>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16" name="组合 15"/>
          <p:cNvGrpSpPr/>
          <p:nvPr>
            <p:custDataLst>
              <p:tags r:id="rId5"/>
            </p:custDataLst>
          </p:nvPr>
        </p:nvGrpSpPr>
        <p:grpSpPr>
          <a:xfrm>
            <a:off x="3723219" y="2148136"/>
            <a:ext cx="1697564" cy="1436400"/>
            <a:chOff x="3723219" y="2148136"/>
            <a:chExt cx="1697564" cy="1436400"/>
          </a:xfrm>
        </p:grpSpPr>
        <p:sp>
          <p:nvSpPr>
            <p:cNvPr id="17" name="任意多边形 16"/>
            <p:cNvSpPr/>
            <p:nvPr>
              <p:custDataLst>
                <p:tags r:id="rId6"/>
              </p:custDataLst>
            </p:nvPr>
          </p:nvSpPr>
          <p:spPr>
            <a:xfrm>
              <a:off x="3723219" y="2148136"/>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02</a:t>
              </a:r>
              <a:endParaRPr lang="zh-CN" altLang="en-US" dirty="0">
                <a:solidFill>
                  <a:schemeClr val="bg1"/>
                </a:solidFill>
                <a:sym typeface="Arial" panose="020B0604020202020204" pitchFamily="34" charset="0"/>
              </a:endParaRPr>
            </a:p>
          </p:txBody>
        </p:sp>
        <p:sp>
          <p:nvSpPr>
            <p:cNvPr id="18" name="任意多边形 17"/>
            <p:cNvSpPr/>
            <p:nvPr>
              <p:custDataLst>
                <p:tags r:id="rId7"/>
              </p:custDataLst>
            </p:nvPr>
          </p:nvSpPr>
          <p:spPr>
            <a:xfrm>
              <a:off x="3723219" y="2493795"/>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accent1"/>
                  </a:solidFill>
                  <a:sym typeface="Arial" panose="020B0604020202020204" pitchFamily="34" charset="0"/>
                </a:rPr>
                <a:t>架构和平台</a:t>
              </a:r>
              <a:endParaRPr lang="zh-CN" altLang="en-US" dirty="0" smtClean="0">
                <a:solidFill>
                  <a:schemeClr val="accent1"/>
                </a:solidFill>
                <a:sym typeface="Arial" panose="020B0604020202020204" pitchFamily="34" charset="0"/>
              </a:endParaRPr>
            </a:p>
            <a:p>
              <a:pPr algn="ctr"/>
              <a:r>
                <a:rPr lang="zh-CN" altLang="en-US" dirty="0" smtClean="0">
                  <a:solidFill>
                    <a:schemeClr val="accent1"/>
                  </a:solidFill>
                  <a:sym typeface="Arial" panose="020B0604020202020204" pitchFamily="34" charset="0"/>
                </a:rPr>
                <a:t>提供商</a:t>
              </a:r>
              <a:endParaRPr lang="zh-CN" altLang="en-US" dirty="0" smtClean="0">
                <a:solidFill>
                  <a:schemeClr val="accent1"/>
                </a:solidFill>
                <a:sym typeface="Arial" panose="020B0604020202020204" pitchFamily="34" charset="0"/>
              </a:endParaRPr>
            </a:p>
          </p:txBody>
        </p:sp>
        <p:sp>
          <p:nvSpPr>
            <p:cNvPr id="19" name="矩形 18"/>
            <p:cNvSpPr/>
            <p:nvPr>
              <p:custDataLst>
                <p:tags r:id="rId8"/>
              </p:custDataLst>
            </p:nvPr>
          </p:nvSpPr>
          <p:spPr>
            <a:xfrm>
              <a:off x="3723219" y="3530767"/>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0" name="组合 19"/>
          <p:cNvGrpSpPr/>
          <p:nvPr>
            <p:custDataLst>
              <p:tags r:id="rId9"/>
            </p:custDataLst>
          </p:nvPr>
        </p:nvGrpSpPr>
        <p:grpSpPr>
          <a:xfrm>
            <a:off x="6606120" y="2148136"/>
            <a:ext cx="1697564" cy="1436400"/>
            <a:chOff x="6606120" y="2148136"/>
            <a:chExt cx="1697564" cy="1436400"/>
          </a:xfrm>
        </p:grpSpPr>
        <p:sp>
          <p:nvSpPr>
            <p:cNvPr id="21" name="任意多边形 20"/>
            <p:cNvSpPr/>
            <p:nvPr>
              <p:custDataLst>
                <p:tags r:id="rId10"/>
              </p:custDataLst>
            </p:nvPr>
          </p:nvSpPr>
          <p:spPr>
            <a:xfrm>
              <a:off x="6606120" y="2148136"/>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03</a:t>
              </a:r>
              <a:endParaRPr lang="zh-CN" altLang="en-US" dirty="0">
                <a:solidFill>
                  <a:schemeClr val="bg1"/>
                </a:solidFill>
                <a:sym typeface="Arial" panose="020B0604020202020204" pitchFamily="34" charset="0"/>
              </a:endParaRPr>
            </a:p>
          </p:txBody>
        </p:sp>
        <p:sp>
          <p:nvSpPr>
            <p:cNvPr id="22" name="任意多边形 21"/>
            <p:cNvSpPr/>
            <p:nvPr>
              <p:custDataLst>
                <p:tags r:id="rId11"/>
              </p:custDataLst>
            </p:nvPr>
          </p:nvSpPr>
          <p:spPr>
            <a:xfrm>
              <a:off x="6606120" y="2493795"/>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accent1"/>
                  </a:solidFill>
                  <a:sym typeface="Arial" panose="020B0604020202020204" pitchFamily="34" charset="0"/>
                </a:rPr>
                <a:t>大数据咨询</a:t>
              </a:r>
              <a:endParaRPr lang="zh-CN" altLang="en-US" dirty="0" smtClean="0">
                <a:solidFill>
                  <a:schemeClr val="accent1"/>
                </a:solidFill>
                <a:sym typeface="Arial" panose="020B0604020202020204" pitchFamily="34" charset="0"/>
              </a:endParaRPr>
            </a:p>
            <a:p>
              <a:pPr algn="ctr"/>
              <a:r>
                <a:rPr lang="zh-CN" altLang="en-US" dirty="0" smtClean="0">
                  <a:solidFill>
                    <a:schemeClr val="accent1"/>
                  </a:solidFill>
                  <a:sym typeface="Arial" panose="020B0604020202020204" pitchFamily="34" charset="0"/>
                </a:rPr>
                <a:t>公司</a:t>
              </a:r>
              <a:endParaRPr lang="zh-CN" altLang="en-US" dirty="0" smtClean="0">
                <a:solidFill>
                  <a:schemeClr val="accent1"/>
                </a:solidFill>
                <a:sym typeface="Arial" panose="020B0604020202020204" pitchFamily="34" charset="0"/>
              </a:endParaRPr>
            </a:p>
          </p:txBody>
        </p:sp>
        <p:sp>
          <p:nvSpPr>
            <p:cNvPr id="23" name="矩形 22"/>
            <p:cNvSpPr/>
            <p:nvPr>
              <p:custDataLst>
                <p:tags r:id="rId12"/>
              </p:custDataLst>
            </p:nvPr>
          </p:nvSpPr>
          <p:spPr>
            <a:xfrm>
              <a:off x="6606120" y="3530767"/>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4" name="组合 23"/>
          <p:cNvGrpSpPr/>
          <p:nvPr>
            <p:custDataLst>
              <p:tags r:id="rId13"/>
            </p:custDataLst>
          </p:nvPr>
        </p:nvGrpSpPr>
        <p:grpSpPr>
          <a:xfrm>
            <a:off x="2281767" y="4120869"/>
            <a:ext cx="1697564" cy="1436400"/>
            <a:chOff x="2281767" y="4120869"/>
            <a:chExt cx="1697564" cy="1436400"/>
          </a:xfrm>
        </p:grpSpPr>
        <p:sp>
          <p:nvSpPr>
            <p:cNvPr id="25" name="任意多边形 24"/>
            <p:cNvSpPr/>
            <p:nvPr>
              <p:custDataLst>
                <p:tags r:id="rId14"/>
              </p:custDataLst>
            </p:nvPr>
          </p:nvSpPr>
          <p:spPr>
            <a:xfrm>
              <a:off x="2281767" y="4120869"/>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04</a:t>
              </a:r>
              <a:endParaRPr lang="zh-CN" altLang="en-US" dirty="0">
                <a:solidFill>
                  <a:schemeClr val="bg1"/>
                </a:solidFill>
                <a:sym typeface="Arial" panose="020B0604020202020204" pitchFamily="34" charset="0"/>
              </a:endParaRPr>
            </a:p>
          </p:txBody>
        </p:sp>
        <p:sp>
          <p:nvSpPr>
            <p:cNvPr id="26" name="任意多边形 25"/>
            <p:cNvSpPr/>
            <p:nvPr>
              <p:custDataLst>
                <p:tags r:id="rId15"/>
              </p:custDataLst>
            </p:nvPr>
          </p:nvSpPr>
          <p:spPr>
            <a:xfrm>
              <a:off x="2281767" y="4466528"/>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accent1"/>
                  </a:solidFill>
                  <a:sym typeface="Arial" panose="020B0604020202020204" pitchFamily="34" charset="0"/>
                </a:rPr>
                <a:t>分析运营商</a:t>
              </a:r>
              <a:endParaRPr lang="zh-CN" altLang="en-US" dirty="0" smtClean="0">
                <a:solidFill>
                  <a:schemeClr val="accent1"/>
                </a:solidFill>
                <a:sym typeface="Arial" panose="020B0604020202020204" pitchFamily="34" charset="0"/>
              </a:endParaRPr>
            </a:p>
          </p:txBody>
        </p:sp>
        <p:sp>
          <p:nvSpPr>
            <p:cNvPr id="27" name="矩形 26"/>
            <p:cNvSpPr/>
            <p:nvPr>
              <p:custDataLst>
                <p:tags r:id="rId16"/>
              </p:custDataLst>
            </p:nvPr>
          </p:nvSpPr>
          <p:spPr>
            <a:xfrm>
              <a:off x="2281767" y="5503500"/>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8" name="组合 27"/>
          <p:cNvGrpSpPr/>
          <p:nvPr>
            <p:custDataLst>
              <p:tags r:id="rId17"/>
            </p:custDataLst>
          </p:nvPr>
        </p:nvGrpSpPr>
        <p:grpSpPr>
          <a:xfrm>
            <a:off x="5164669" y="4120869"/>
            <a:ext cx="1697564" cy="1436400"/>
            <a:chOff x="5164669" y="4120869"/>
            <a:chExt cx="1697564" cy="1436400"/>
          </a:xfrm>
        </p:grpSpPr>
        <p:sp>
          <p:nvSpPr>
            <p:cNvPr id="29" name="任意多边形 28"/>
            <p:cNvSpPr/>
            <p:nvPr>
              <p:custDataLst>
                <p:tags r:id="rId18"/>
              </p:custDataLst>
            </p:nvPr>
          </p:nvSpPr>
          <p:spPr>
            <a:xfrm>
              <a:off x="5164669" y="4120869"/>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05</a:t>
              </a:r>
              <a:endParaRPr lang="zh-CN" altLang="en-US" dirty="0">
                <a:solidFill>
                  <a:schemeClr val="bg1"/>
                </a:solidFill>
                <a:sym typeface="Arial" panose="020B0604020202020204" pitchFamily="34" charset="0"/>
              </a:endParaRPr>
            </a:p>
          </p:txBody>
        </p:sp>
        <p:sp>
          <p:nvSpPr>
            <p:cNvPr id="30" name="任意多边形 29"/>
            <p:cNvSpPr/>
            <p:nvPr>
              <p:custDataLst>
                <p:tags r:id="rId19"/>
              </p:custDataLst>
            </p:nvPr>
          </p:nvSpPr>
          <p:spPr>
            <a:xfrm>
              <a:off x="5164669" y="4466528"/>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accent1"/>
                  </a:solidFill>
                  <a:sym typeface="Arial" panose="020B0604020202020204" pitchFamily="34" charset="0"/>
                </a:rPr>
                <a:t>可视化供应商</a:t>
              </a:r>
              <a:endParaRPr lang="zh-CN" altLang="en-US" dirty="0" smtClean="0">
                <a:solidFill>
                  <a:schemeClr val="accent1"/>
                </a:solidFill>
                <a:sym typeface="Arial" panose="020B0604020202020204" pitchFamily="34" charset="0"/>
              </a:endParaRPr>
            </a:p>
          </p:txBody>
        </p:sp>
        <p:sp>
          <p:nvSpPr>
            <p:cNvPr id="31" name="矩形 30"/>
            <p:cNvSpPr/>
            <p:nvPr>
              <p:custDataLst>
                <p:tags r:id="rId20"/>
              </p:custDataLst>
            </p:nvPr>
          </p:nvSpPr>
          <p:spPr>
            <a:xfrm>
              <a:off x="5164669" y="5503500"/>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系统建设</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系统管理对象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2.3</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系统管理内容</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日常巡检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事件管理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3410" y="2498090"/>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在</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服务管理中事件管理是重要流程之一，事件解决的时效性决定系统管理服务的质量。事件管理是指及时处理中断的IT服务并快速恢复IT服务能力。事件的来源来自于</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报告、监控系统自动转发等。</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事件管理流程的目的是为了降低</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故障对企业业务的影响，达到提升业务稳定性的作用。具体操作是，按照事件的优先级，多渠道及时响应服务请求，快速有序地解决，从而减少</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服务中断造成的影响。</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问题管理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3410" y="2498725"/>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问题管理通过标准化的方法管理已发生的IT的技术问题，其目的是为了帮助企业提高工作效率。</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问题管理流程的主要阶段为：问题的识别和提交、调查和诊断、实施解决以及回顾关闭。</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作为一个旨在提高效率的管理流程，问题管理流程的目的是要找到管账的根本原因，设计并实施解决方案，提高系统稳定性。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配置管理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3410" y="2498725"/>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配置管理是对IT资源进行管理的重要步骤之一，也是大数据运维重要依据。配置管理是</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管理的关键，也是事件管理、问题管理等流程审查原因所在，具体数据来自配置管理数据库。</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配置管理录入并管理</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基础设施的配置信息，是</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服务准确的信息来源。由配置流程经理组织制定或修订配置管理相关定义与策略，包括：配置管理的范围、结构规划、审核策略等，并接受部门负责人的审阅确认。</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变更管理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3410" y="2350770"/>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变更管理的目的是有效的审批和控制IT设施变更，及时降低业务故障率，保证业务尽快、正常、有序地运行，从而减少故障对用户的影响，以提升服务质量。</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变更管理在于规范和控制变更流程：在保证管控的前提下发起评估、批准、实施、回顾变更，运用正确的方法处理变更，在可控范围内压缩变更产生的负面效应，且保证在规定范围之内实施变更管理流程。</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确保完整记录所有变革及对应措施，确保跟踪变更直到实施完成，通过对变更进行风险评估，保证变更能够更好地满足业务的需求。</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发布管理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3410" y="2351405"/>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发布管理是变更流程的其中一种，主要为了在尽可能不影响系统正常服务运行的情况下对</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环境实施可控的变更。发布管理的主要步骤包括：发布前的规划准备、申请与审批发布、同步灾备系统、试点运行、评估发布流程。</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发布管理流程的目的是通过规范的操作流程，确保在生产环境中系统能够平稳地执行变更操作，并降低一切风险，保证业务正常运行。发布管理的流程包括：明确参与发布管理的人员职责，系统发布过程和具体实施步骤，确保系统发布后能够持续安全运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知识管理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1823"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775" y="2498090"/>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知识管理流程是IT运维人员获取各种来源的知识，结合存量技术，实现知识的生产、分享、使用和创新的过程。</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知识管理的目的在于通过对知识库的有效管理，协助企业和个人创造价值。具体通过收集、梳理、归纳、撰写等手段对本系统运维知识进行整理，形成文档、视频，录入知识库，并选取正确、科学的维度录入知识库，形成系列课件指导新人通过知识库进行学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系统建设</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系统管理对象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系统管理内容</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日常巡检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日志管理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140" y="2350770"/>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日志管理对系统运行至关重要，日志管理的质量直接关系到定位系统问题的速度和效率。</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日志管理的重点是把不同需求的日志进行分类，方便问题分析和问题处理，而对于每一种需求，存在特定的记录格式和内容。</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日志管理最终是为了分析日志，常见的日志管理系统包括</a:t>
            </a:r>
            <a:r>
              <a:rPr lang="zh-CN" altLang="en-US" sz="1600" dirty="0">
                <a:solidFill>
                  <a:schemeClr val="bg1"/>
                </a:solidFill>
                <a:latin typeface="微软雅黑" panose="020B0503020204020204" pitchFamily="34" charset="-122"/>
                <a:ea typeface="微软雅黑" panose="020B0503020204020204" pitchFamily="34" charset="-122"/>
                <a:sym typeface="+mn-ea"/>
              </a:rPr>
              <a:t>Web 服务器日志和 Linux 日志。通过自动解析标准格式日志的日志分析系统，用户能够快速高效的解析日志文件，节省运维人员的工作时间和精力，提高处理系统问题的效率。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2.3 </a:t>
            </a:r>
            <a:r>
              <a:rPr lang="zh-CN" altLang="en-US" sz="2100" b="1" spc="225" dirty="0" smtClean="0">
                <a:solidFill>
                  <a:prstClr val="white"/>
                </a:solidFill>
                <a:sym typeface="+mn-ea"/>
              </a:rPr>
              <a:t>系统管理内容</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备份管理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3410" y="2498090"/>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因为数据传输、数据存储和数据交换过程中，任何系统都有失效或故障的风险，因此有必要进行备份管理，从备份系统中还原数据，最大程度地降低损失。从信息安全的角度出发，备份管理也避免了人为恶意破坏等带来的损失。数据备份是保护数据的一道防线，十分必要。</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备份管理的根本目的是数据恢复，即能够快速、正确、全面地恢复数据。除此之外，备份的意义不仅在于防范意外事件的破坏，还有保存归档历史数据的功能。</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系统建设</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系统管理对象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系统管理内容</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2.4</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系统管理工具</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日常巡检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2.4 </a:t>
            </a:r>
            <a:r>
              <a:rPr lang="zh-CN" altLang="en-US" sz="2100" b="1" spc="225" dirty="0" smtClean="0">
                <a:solidFill>
                  <a:prstClr val="white"/>
                </a:solidFill>
                <a:sym typeface="+mn-ea"/>
              </a:rPr>
              <a:t>系统管理工具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资产管理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3410" y="2351405"/>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资产管理：资产管理是指对系统的资产进行管理，提高资产利用率。对大数据系统而言，资产主要包括：软件资产、硬件资产、云资产三种。其中，硬件资产包含服务器、存储设备、网络设备等；</a:t>
            </a:r>
            <a:r>
              <a:rPr lang="zh-CN" altLang="en-US" sz="1600" dirty="0">
                <a:solidFill>
                  <a:schemeClr val="bg1"/>
                </a:solidFill>
                <a:latin typeface="微软雅黑" panose="020B0503020204020204" pitchFamily="34" charset="-122"/>
                <a:ea typeface="微软雅黑" panose="020B0503020204020204" pitchFamily="34" charset="-122"/>
                <a:sym typeface="+mn-ea"/>
              </a:rPr>
              <a:t>软件资产包含系统软件、服务许可证等；</a:t>
            </a:r>
            <a:r>
              <a:rPr lang="zh-CN" altLang="en-US" sz="1600" dirty="0">
                <a:solidFill>
                  <a:schemeClr val="bg1"/>
                </a:solidFill>
                <a:latin typeface="微软雅黑" panose="020B0503020204020204" pitchFamily="34" charset="-122"/>
                <a:ea typeface="微软雅黑" panose="020B0503020204020204" pitchFamily="34" charset="-122"/>
              </a:rPr>
              <a:t>云资产包括云服务器、云数据库等。</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资产管理工具：资产管理工具主要对资产采购、使用、维护、报废的整个周期进行有效的管理和保护。使用资产管理工具主要为了帮助企业管控，降低成本、提高资产利用率。主流的资产管理工具有CMDBuild和MAXIMO。</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2.4 </a:t>
            </a:r>
            <a:r>
              <a:rPr lang="zh-CN" altLang="en-US" sz="2100" b="1" spc="225" dirty="0" smtClean="0">
                <a:solidFill>
                  <a:prstClr val="white"/>
                </a:solidFill>
                <a:sym typeface="+mn-ea"/>
              </a:rPr>
              <a:t>系统管理工具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监控管理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2458"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3410" y="2498090"/>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监控管理：监控管理通过把管理和技术结合，监视基础设施和IT基础结构，即时发现并通知故障与异常。此外，监控数据的搜集与整理是实现事件管理、问题管理等，以便实现大数据系统高可用性的终极目标。</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监控管理工具：监控管理工具需要结合人工判断，综合监控大数据系统的应用情况针对故障发起事件和问题，并保证系统正常运行。目前，主流的监控管理工具有Zabbix和Tivoli。</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2.4 </a:t>
            </a:r>
            <a:r>
              <a:rPr lang="zh-CN" altLang="en-US" sz="2100" b="1" spc="225" dirty="0" smtClean="0">
                <a:solidFill>
                  <a:prstClr val="white"/>
                </a:solidFill>
                <a:sym typeface="+mn-ea"/>
              </a:rPr>
              <a:t>系统管理工具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900007"/>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流程管理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612140" y="1448435"/>
            <a:ext cx="7920058" cy="4136270"/>
          </a:xfrm>
          <a:prstGeom prst="rect">
            <a:avLst/>
          </a:prstGeom>
        </p:spPr>
      </p:pic>
      <p:sp>
        <p:nvSpPr>
          <p:cNvPr id="12" name="文本框 11"/>
          <p:cNvSpPr txBox="1"/>
          <p:nvPr/>
        </p:nvSpPr>
        <p:spPr>
          <a:xfrm>
            <a:off x="540385" y="5630545"/>
            <a:ext cx="7992745" cy="368300"/>
          </a:xfrm>
          <a:prstGeom prst="rect">
            <a:avLst/>
          </a:prstGeom>
          <a:noFill/>
        </p:spPr>
        <p:txBody>
          <a:bodyPr wrap="square" rtlCol="0">
            <a:spAutoFit/>
          </a:bodyPr>
          <a:p>
            <a:pPr algn="ctr"/>
            <a:r>
              <a:rPr lang="zh-CN" altLang="en-US">
                <a:solidFill>
                  <a:schemeClr val="tx1">
                    <a:lumMod val="75000"/>
                    <a:lumOff val="25000"/>
                  </a:schemeClr>
                </a:solidFill>
              </a:rPr>
              <a:t>主流的流程管理工具有OTRS和SeviceDesk Plus。</a:t>
            </a:r>
            <a:endParaRPr lang="zh-CN" altLang="en-US">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2.4 </a:t>
            </a:r>
            <a:r>
              <a:rPr lang="zh-CN" altLang="en-US" sz="2100" b="1" spc="225" dirty="0" smtClean="0">
                <a:solidFill>
                  <a:prstClr val="white"/>
                </a:solidFill>
                <a:sym typeface="+mn-ea"/>
              </a:rPr>
              <a:t>系统管理工具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外包管理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1823"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775" y="2646045"/>
            <a:ext cx="7919085" cy="156591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外包管理：外包管理是指企业针对外包人员统一进行管理，要求外包人员遵守相关规定，加强人员出勤及业绩考核等。</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外包管理工具：外包管理能有效的约束外包人员的工作行为，同时加强企业运维的管控，提升运维人员各司其职、协调配合的能力。外包管理工具内容相对简单，主要包括考勤管理等，一般都是与现有系统的人力资源管理模块相结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系统建设</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系统管理对象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系统管理内容</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bg1"/>
                  </a:solidFill>
                  <a:latin typeface="微软雅黑" panose="020B0503020204020204" pitchFamily="34" charset="-122"/>
                  <a:ea typeface="微软雅黑" panose="020B0503020204020204" pitchFamily="34" charset="-122"/>
                </a:rPr>
                <a:t>2.5</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日常巡检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143885" cy="414020"/>
          </a:xfrm>
          <a:prstGeom prst="rect">
            <a:avLst/>
          </a:prstGeom>
          <a:noFill/>
        </p:spPr>
        <p:txBody>
          <a:bodyPr wrap="none" rtlCol="0">
            <a:spAutoFit/>
          </a:bodyPr>
          <a:lstStyle/>
          <a:p>
            <a:pPr algn="l"/>
            <a:r>
              <a:rPr lang="en-US" altLang="zh-CN" sz="2100" b="1" spc="225" dirty="0" smtClean="0">
                <a:solidFill>
                  <a:prstClr val="white"/>
                </a:solidFill>
                <a:sym typeface="+mn-ea"/>
              </a:rPr>
              <a:t>2.5 </a:t>
            </a:r>
            <a:r>
              <a:rPr lang="zh-CN" altLang="en-US" sz="2100" b="1" spc="225" dirty="0" smtClean="0">
                <a:solidFill>
                  <a:prstClr val="white"/>
                </a:solidFill>
                <a:sym typeface="+mn-ea"/>
              </a:rPr>
              <a:t>系统管理制度规范</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系统管理标准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131823" y="-53064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775" y="2498090"/>
            <a:ext cx="7919085" cy="186118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在</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服务领域内，</a:t>
            </a:r>
            <a:r>
              <a:rPr lang="en-US" altLang="zh-CN" sz="1600" dirty="0">
                <a:solidFill>
                  <a:schemeClr val="bg1"/>
                </a:solidFill>
                <a:latin typeface="微软雅黑" panose="020B0503020204020204" pitchFamily="34" charset="-122"/>
                <a:ea typeface="微软雅黑" panose="020B0503020204020204" pitchFamily="34" charset="-122"/>
              </a:rPr>
              <a:t>ISO 20000</a:t>
            </a:r>
            <a:r>
              <a:rPr lang="zh-CN" altLang="en-US" sz="1600" dirty="0">
                <a:solidFill>
                  <a:schemeClr val="bg1"/>
                </a:solidFill>
                <a:latin typeface="微软雅黑" panose="020B0503020204020204" pitchFamily="34" charset="-122"/>
                <a:ea typeface="微软雅黑" panose="020B0503020204020204" pitchFamily="34" charset="-122"/>
              </a:rPr>
              <a:t>标准应用最为广泛，国家间认可度高。</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系统管理主要包括</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个方面：①职责管理；②</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服务管理的计划与实施；③变更或新增</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服务目录的计划与实施；④服务管理流程。</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大数据系统管理主要关注的是质量管理，从系统的规划、实施、监控、验收等阶段进行质量管控，保证系统服务的质量。同时，在这一过程中，保持与系统最终用户的持续沟通，确保业务需求得到满足。</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143885" cy="414020"/>
          </a:xfrm>
          <a:prstGeom prst="rect">
            <a:avLst/>
          </a:prstGeom>
          <a:noFill/>
        </p:spPr>
        <p:txBody>
          <a:bodyPr wrap="none" rtlCol="0">
            <a:spAutoFit/>
          </a:bodyPr>
          <a:lstStyle/>
          <a:p>
            <a:pPr algn="l"/>
            <a:r>
              <a:rPr lang="en-US" altLang="zh-CN" sz="2100" b="1" spc="225" dirty="0" smtClean="0">
                <a:solidFill>
                  <a:prstClr val="white"/>
                </a:solidFill>
                <a:sym typeface="+mn-ea"/>
              </a:rPr>
              <a:t>2.5 </a:t>
            </a:r>
            <a:r>
              <a:rPr lang="zh-CN" altLang="en-US" sz="2100" b="1" spc="225" dirty="0" smtClean="0">
                <a:solidFill>
                  <a:prstClr val="white"/>
                </a:solidFill>
                <a:sym typeface="+mn-ea"/>
              </a:rPr>
              <a:t>系统管理制度规范</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系统管理制度</a:t>
            </a:r>
            <a:endParaRPr lang="zh-CN" altLang="en-US"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441325" y="1577975"/>
          <a:ext cx="8248650" cy="3916045"/>
        </p:xfrm>
        <a:graphic>
          <a:graphicData uri="http://schemas.openxmlformats.org/drawingml/2006/table">
            <a:tbl>
              <a:tblPr firstRow="1" bandRow="1">
                <a:tableStyleId>{5C22544A-7EE6-4342-B048-85BDC9FD1C3A}</a:tableStyleId>
              </a:tblPr>
              <a:tblGrid>
                <a:gridCol w="609600"/>
                <a:gridCol w="2045335"/>
                <a:gridCol w="1965325"/>
                <a:gridCol w="1794510"/>
                <a:gridCol w="1833880"/>
              </a:tblGrid>
              <a:tr h="382905">
                <a:tc>
                  <a:txBody>
                    <a:bodyPr/>
                    <a:p>
                      <a:pPr algn="ctr">
                        <a:buNone/>
                      </a:pPr>
                      <a:r>
                        <a:rPr lang="zh-CN" altLang="en-US" sz="1400"/>
                        <a:t>分类</a:t>
                      </a:r>
                      <a:endParaRPr lang="zh-CN" altLang="en-US" sz="1400"/>
                    </a:p>
                  </a:txBody>
                  <a:tcPr anchor="ctr" anchorCtr="0"/>
                </a:tc>
                <a:tc>
                  <a:txBody>
                    <a:bodyPr/>
                    <a:p>
                      <a:pPr algn="ctr">
                        <a:buNone/>
                      </a:pPr>
                      <a:r>
                        <a:rPr lang="zh-CN" altLang="en-US" sz="1400"/>
                        <a:t>规划</a:t>
                      </a:r>
                      <a:endParaRPr lang="zh-CN" altLang="en-US" sz="1400"/>
                    </a:p>
                  </a:txBody>
                  <a:tcPr anchor="ctr" anchorCtr="0"/>
                </a:tc>
                <a:tc>
                  <a:txBody>
                    <a:bodyPr/>
                    <a:p>
                      <a:pPr algn="ctr">
                        <a:buNone/>
                      </a:pPr>
                      <a:r>
                        <a:rPr lang="zh-CN" altLang="en-US" sz="1400"/>
                        <a:t>实施</a:t>
                      </a:r>
                      <a:endParaRPr lang="zh-CN" altLang="en-US" sz="1400"/>
                    </a:p>
                  </a:txBody>
                  <a:tcPr anchor="ctr" anchorCtr="0"/>
                </a:tc>
                <a:tc>
                  <a:txBody>
                    <a:bodyPr/>
                    <a:p>
                      <a:pPr algn="ctr">
                        <a:buNone/>
                      </a:pPr>
                      <a:r>
                        <a:rPr lang="zh-CN" altLang="en-US" sz="1400"/>
                        <a:t>运营</a:t>
                      </a:r>
                      <a:endParaRPr lang="zh-CN" altLang="en-US" sz="1400"/>
                    </a:p>
                  </a:txBody>
                  <a:tcPr anchor="ctr" anchorCtr="0"/>
                </a:tc>
                <a:tc>
                  <a:txBody>
                    <a:bodyPr/>
                    <a:p>
                      <a:pPr algn="ctr">
                        <a:buNone/>
                      </a:pPr>
                      <a:r>
                        <a:rPr lang="zh-CN" altLang="en-US" sz="1400"/>
                        <a:t>评价</a:t>
                      </a:r>
                      <a:endParaRPr lang="zh-CN" altLang="en-US" sz="1400"/>
                    </a:p>
                  </a:txBody>
                  <a:tcPr anchor="ctr" anchorCtr="0"/>
                </a:tc>
              </a:tr>
              <a:tr h="883285">
                <a:tc>
                  <a:txBody>
                    <a:bodyPr/>
                    <a:p>
                      <a:pPr algn="ctr">
                        <a:buNone/>
                      </a:pPr>
                      <a:r>
                        <a:rPr lang="zh-CN" altLang="en-US" sz="1400">
                          <a:solidFill>
                            <a:schemeClr val="tx1">
                              <a:lumMod val="75000"/>
                              <a:lumOff val="25000"/>
                            </a:schemeClr>
                          </a:solidFill>
                        </a:rPr>
                        <a:t>业务</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制定IT服务战略；</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管理系统投资成本/预算；</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符合内外部标准政策。</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需求管理；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优先级排序。</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服务水平管理；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能力管理；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业务连续性管理。</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系统投资回报率；</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系统运维绩效。</a:t>
                      </a:r>
                      <a:endParaRPr lang="zh-CN" altLang="en-US" sz="1400">
                        <a:solidFill>
                          <a:schemeClr val="tx1">
                            <a:lumMod val="75000"/>
                            <a:lumOff val="25000"/>
                          </a:schemeClr>
                        </a:solidFill>
                      </a:endParaRPr>
                    </a:p>
                  </a:txBody>
                  <a:tcPr anchor="ctr" anchorCtr="0"/>
                </a:tc>
              </a:tr>
              <a:tr h="883285">
                <a:tc>
                  <a:txBody>
                    <a:bodyPr/>
                    <a:p>
                      <a:pPr algn="ctr">
                        <a:buNone/>
                      </a:pPr>
                      <a:r>
                        <a:rPr lang="zh-CN" altLang="en-US" sz="1400">
                          <a:solidFill>
                            <a:schemeClr val="tx1">
                              <a:lumMod val="75000"/>
                              <a:lumOff val="25000"/>
                            </a:schemeClr>
                          </a:solidFill>
                        </a:rPr>
                        <a:t>系统</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确定系统体系结构；</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确定技术方向；</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管理项目组合。</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IT项目内部治理；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IT项目外部治理。</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事件、问题管理；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发布、变更管理；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配置库管理；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运营监控管理。</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系统实施评级；</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设定改进目标；</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制定改进措施。</a:t>
                      </a:r>
                      <a:endParaRPr lang="zh-CN" altLang="en-US" sz="1400">
                        <a:solidFill>
                          <a:schemeClr val="tx1">
                            <a:lumMod val="75000"/>
                            <a:lumOff val="25000"/>
                          </a:schemeClr>
                        </a:solidFill>
                      </a:endParaRPr>
                    </a:p>
                  </a:txBody>
                  <a:tcPr anchor="ctr" anchorCtr="0"/>
                </a:tc>
              </a:tr>
              <a:tr h="883285">
                <a:tc>
                  <a:txBody>
                    <a:bodyPr/>
                    <a:p>
                      <a:pPr algn="ctr">
                        <a:buNone/>
                      </a:pPr>
                      <a:r>
                        <a:rPr lang="zh-CN" altLang="en-US" sz="1400">
                          <a:solidFill>
                            <a:schemeClr val="tx1">
                              <a:lumMod val="75000"/>
                              <a:lumOff val="25000"/>
                            </a:schemeClr>
                          </a:solidFill>
                        </a:rPr>
                        <a:t>安全</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确定企业系统安全策略；</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制定企业系统安全标准；</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制定系统安全管理范围。</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定义系统安全控制目标；</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系统安全风险评估；</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制定安全风险措施。</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系统安全运营维护；</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系统安全风险控制。</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系统安全风险评价；</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安全改进措施评价。</a:t>
                      </a:r>
                      <a:endParaRPr lang="zh-CN" altLang="en-US" sz="1400">
                        <a:solidFill>
                          <a:schemeClr val="tx1">
                            <a:lumMod val="75000"/>
                            <a:lumOff val="25000"/>
                          </a:schemeClr>
                        </a:solidFill>
                      </a:endParaRPr>
                    </a:p>
                  </a:txBody>
                  <a:tcPr anchor="ctr" anchorCtr="0"/>
                </a:tc>
              </a:tr>
              <a:tr h="883285">
                <a:tc>
                  <a:txBody>
                    <a:bodyPr/>
                    <a:p>
                      <a:pPr algn="ctr">
                        <a:buNone/>
                      </a:pPr>
                      <a:r>
                        <a:rPr lang="zh-CN" altLang="en-US" sz="1400">
                          <a:solidFill>
                            <a:schemeClr val="tx1">
                              <a:lumMod val="75000"/>
                              <a:lumOff val="25000"/>
                            </a:schemeClr>
                          </a:solidFill>
                        </a:rPr>
                        <a:t>内控</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系统内部控制规划；</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系统审计规划。</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系统实施控制；</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系统实施审计。</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内部控制和持续改进。</a:t>
                      </a:r>
                      <a:endParaRPr lang="zh-CN" altLang="en-US" sz="1400">
                        <a:solidFill>
                          <a:schemeClr val="tx1">
                            <a:lumMod val="75000"/>
                            <a:lumOff val="25000"/>
                          </a:schemeClr>
                        </a:solidFill>
                      </a:endParaRPr>
                    </a:p>
                  </a:txBody>
                  <a:tcPr anchor="ctr" anchorCtr="0"/>
                </a:tc>
                <a:tc>
                  <a:txBody>
                    <a:bodyPr/>
                    <a:p>
                      <a:pPr algn="ctr">
                        <a:buNone/>
                      </a:pPr>
                      <a:r>
                        <a:rPr lang="zh-CN" altLang="en-US" sz="1400">
                          <a:solidFill>
                            <a:schemeClr val="tx1">
                              <a:lumMod val="75000"/>
                              <a:lumOff val="25000"/>
                            </a:schemeClr>
                          </a:solidFill>
                        </a:rPr>
                        <a:t>服务水平评估与监控；</a:t>
                      </a:r>
                      <a:endParaRPr lang="zh-CN" altLang="en-US" sz="1400">
                        <a:solidFill>
                          <a:schemeClr val="tx1">
                            <a:lumMod val="75000"/>
                            <a:lumOff val="25000"/>
                          </a:schemeClr>
                        </a:solidFill>
                      </a:endParaRPr>
                    </a:p>
                    <a:p>
                      <a:pPr algn="ctr">
                        <a:buNone/>
                      </a:pPr>
                      <a:r>
                        <a:rPr lang="zh-CN" altLang="en-US" sz="1400">
                          <a:solidFill>
                            <a:schemeClr val="tx1">
                              <a:lumMod val="75000"/>
                              <a:lumOff val="25000"/>
                            </a:schemeClr>
                          </a:solidFill>
                        </a:rPr>
                        <a:t>评估内控措施有效性。</a:t>
                      </a:r>
                      <a:endParaRPr lang="zh-CN" altLang="en-US" sz="14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2.1 </a:t>
            </a:r>
            <a:r>
              <a:rPr lang="zh-CN" altLang="en-US" sz="2100" b="1" spc="225" dirty="0" smtClean="0">
                <a:solidFill>
                  <a:prstClr val="white"/>
                </a:solidFill>
              </a:rPr>
              <a:t>系统建设</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r>
              <a:rPr lang="zh-CN" altLang="en-US" sz="1355" dirty="0" smtClean="0">
                <a:solidFill>
                  <a:prstClr val="white"/>
                </a:solidFill>
              </a:rPr>
              <a:t>第二章 系统管理及日志巡检</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技术方案</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1" name="组合 10"/>
          <p:cNvGrpSpPr/>
          <p:nvPr>
            <p:custDataLst>
              <p:tags r:id="rId1"/>
            </p:custDataLst>
          </p:nvPr>
        </p:nvGrpSpPr>
        <p:grpSpPr>
          <a:xfrm>
            <a:off x="1229642" y="2447917"/>
            <a:ext cx="3498761" cy="1287280"/>
            <a:chOff x="1824726" y="2447917"/>
            <a:chExt cx="2692400" cy="990600"/>
          </a:xfrm>
        </p:grpSpPr>
        <p:sp>
          <p:nvSpPr>
            <p:cNvPr id="12" name="圆角矩形 11"/>
            <p:cNvSpPr/>
            <p:nvPr>
              <p:custDataLst>
                <p:tags r:id="rId2"/>
              </p:custDataLst>
            </p:nvPr>
          </p:nvSpPr>
          <p:spPr>
            <a:xfrm>
              <a:off x="1824726" y="2447917"/>
              <a:ext cx="2692400" cy="990600"/>
            </a:xfrm>
            <a:prstGeom prst="roundRect">
              <a:avLst>
                <a:gd name="adj" fmla="val 46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16" name="圆角矩形 15"/>
            <p:cNvSpPr/>
            <p:nvPr>
              <p:custDataLst>
                <p:tags r:id="rId3"/>
              </p:custDataLst>
            </p:nvPr>
          </p:nvSpPr>
          <p:spPr>
            <a:xfrm>
              <a:off x="1918058" y="2528526"/>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432000" bIns="0" rtlCol="0" anchor="ctr">
              <a:normAutofit/>
            </a:bodyPr>
            <a:p>
              <a:r>
                <a:rPr lang="zh-CN" altLang="en-US" dirty="0">
                  <a:solidFill>
                    <a:schemeClr val="tx1">
                      <a:lumMod val="75000"/>
                      <a:lumOff val="25000"/>
                    </a:schemeClr>
                  </a:solidFill>
                  <a:sym typeface="Arial" panose="020B0604020202020204" pitchFamily="34" charset="0"/>
                </a:rPr>
                <a:t>业务系统层</a:t>
              </a:r>
              <a:endParaRPr lang="zh-CN" altLang="en-US" dirty="0">
                <a:solidFill>
                  <a:schemeClr val="tx1">
                    <a:lumMod val="75000"/>
                    <a:lumOff val="25000"/>
                  </a:schemeClr>
                </a:solidFill>
                <a:sym typeface="Arial" panose="020B0604020202020204" pitchFamily="34" charset="0"/>
              </a:endParaRPr>
            </a:p>
          </p:txBody>
        </p:sp>
        <p:sp>
          <p:nvSpPr>
            <p:cNvPr id="15" name="任意多边形 14"/>
            <p:cNvSpPr/>
            <p:nvPr>
              <p:custDataLst>
                <p:tags r:id="rId4"/>
              </p:custDataLst>
            </p:nvPr>
          </p:nvSpPr>
          <p:spPr>
            <a:xfrm>
              <a:off x="3717985" y="2668849"/>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72000" rtlCol="0" anchor="b" anchorCtr="0">
              <a:normAutofit/>
            </a:bodyPr>
            <a:p>
              <a:pPr algn="ctr"/>
              <a:r>
                <a:rPr lang="en-US" altLang="zh-CN" sz="2000" dirty="0">
                  <a:solidFill>
                    <a:schemeClr val="bg1"/>
                  </a:solidFill>
                  <a:sym typeface="Arial" panose="020B0604020202020204" pitchFamily="34" charset="0"/>
                </a:rPr>
                <a:t>01</a:t>
              </a:r>
              <a:endParaRPr lang="zh-CN" altLang="en-US" sz="2000" dirty="0">
                <a:solidFill>
                  <a:schemeClr val="bg1"/>
                </a:solidFill>
                <a:sym typeface="Arial" panose="020B0604020202020204" pitchFamily="34" charset="0"/>
              </a:endParaRPr>
            </a:p>
          </p:txBody>
        </p:sp>
      </p:grpSp>
      <p:grpSp>
        <p:nvGrpSpPr>
          <p:cNvPr id="13" name="组合 12"/>
          <p:cNvGrpSpPr/>
          <p:nvPr>
            <p:custDataLst>
              <p:tags r:id="rId5"/>
            </p:custDataLst>
          </p:nvPr>
        </p:nvGrpSpPr>
        <p:grpSpPr>
          <a:xfrm>
            <a:off x="1229642" y="3971917"/>
            <a:ext cx="3498761" cy="1287280"/>
            <a:chOff x="1824726" y="3971917"/>
            <a:chExt cx="2692400" cy="990600"/>
          </a:xfrm>
        </p:grpSpPr>
        <p:sp>
          <p:nvSpPr>
            <p:cNvPr id="23" name="圆角矩形 22"/>
            <p:cNvSpPr/>
            <p:nvPr>
              <p:custDataLst>
                <p:tags r:id="rId6"/>
              </p:custDataLst>
            </p:nvPr>
          </p:nvSpPr>
          <p:spPr>
            <a:xfrm>
              <a:off x="1824726" y="3971917"/>
              <a:ext cx="2692400" cy="990600"/>
            </a:xfrm>
            <a:prstGeom prst="roundRect">
              <a:avLst>
                <a:gd name="adj" fmla="val 46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4" name="圆角矩形 23"/>
            <p:cNvSpPr/>
            <p:nvPr>
              <p:custDataLst>
                <p:tags r:id="rId7"/>
              </p:custDataLst>
            </p:nvPr>
          </p:nvSpPr>
          <p:spPr>
            <a:xfrm>
              <a:off x="1918058" y="4052526"/>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432000" bIns="0" rtlCol="0" anchor="ctr">
              <a:normAutofit/>
            </a:bodyPr>
            <a:p>
              <a:r>
                <a:rPr lang="zh-CN" altLang="en-US" dirty="0">
                  <a:solidFill>
                    <a:schemeClr val="tx1">
                      <a:lumMod val="75000"/>
                      <a:lumOff val="25000"/>
                    </a:schemeClr>
                  </a:solidFill>
                  <a:sym typeface="Arial" panose="020B0604020202020204" pitchFamily="34" charset="0"/>
                </a:rPr>
                <a:t>资源管理层</a:t>
              </a:r>
              <a:endParaRPr lang="zh-CN" altLang="en-US" dirty="0">
                <a:solidFill>
                  <a:schemeClr val="tx1">
                    <a:lumMod val="75000"/>
                    <a:lumOff val="25000"/>
                  </a:schemeClr>
                </a:solidFill>
                <a:sym typeface="Arial" panose="020B0604020202020204" pitchFamily="34" charset="0"/>
              </a:endParaRPr>
            </a:p>
          </p:txBody>
        </p:sp>
        <p:sp>
          <p:nvSpPr>
            <p:cNvPr id="25" name="任意多边形 24"/>
            <p:cNvSpPr/>
            <p:nvPr>
              <p:custDataLst>
                <p:tags r:id="rId8"/>
              </p:custDataLst>
            </p:nvPr>
          </p:nvSpPr>
          <p:spPr>
            <a:xfrm>
              <a:off x="3717985" y="4192849"/>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72000" rtlCol="0" anchor="b" anchorCtr="0">
              <a:normAutofit/>
            </a:bodyPr>
            <a:p>
              <a:pPr algn="ctr"/>
              <a:r>
                <a:rPr lang="en-US" altLang="zh-CN" sz="2000" dirty="0">
                  <a:solidFill>
                    <a:schemeClr val="bg1"/>
                  </a:solidFill>
                  <a:sym typeface="Arial" panose="020B0604020202020204" pitchFamily="34" charset="0"/>
                </a:rPr>
                <a:t>03</a:t>
              </a:r>
              <a:endParaRPr lang="zh-CN" altLang="en-US" sz="2000" dirty="0">
                <a:solidFill>
                  <a:schemeClr val="bg1"/>
                </a:solidFill>
                <a:sym typeface="Arial" panose="020B0604020202020204" pitchFamily="34" charset="0"/>
              </a:endParaRPr>
            </a:p>
          </p:txBody>
        </p:sp>
      </p:grpSp>
      <p:grpSp>
        <p:nvGrpSpPr>
          <p:cNvPr id="18" name="组合 17"/>
          <p:cNvGrpSpPr/>
          <p:nvPr>
            <p:custDataLst>
              <p:tags r:id="rId9"/>
            </p:custDataLst>
          </p:nvPr>
        </p:nvGrpSpPr>
        <p:grpSpPr>
          <a:xfrm>
            <a:off x="4951433" y="2471920"/>
            <a:ext cx="3498761" cy="1287280"/>
            <a:chOff x="4675659" y="2471920"/>
            <a:chExt cx="2692400" cy="990600"/>
          </a:xfrm>
        </p:grpSpPr>
        <p:sp>
          <p:nvSpPr>
            <p:cNvPr id="19" name="圆角矩形 18"/>
            <p:cNvSpPr/>
            <p:nvPr>
              <p:custDataLst>
                <p:tags r:id="rId10"/>
              </p:custDataLst>
            </p:nvPr>
          </p:nvSpPr>
          <p:spPr>
            <a:xfrm flipH="1">
              <a:off x="4675659" y="2471920"/>
              <a:ext cx="2692400" cy="990600"/>
            </a:xfrm>
            <a:prstGeom prst="roundRect">
              <a:avLst>
                <a:gd name="adj" fmla="val 46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0" name="圆角矩形 19"/>
            <p:cNvSpPr/>
            <p:nvPr>
              <p:custDataLst>
                <p:tags r:id="rId11"/>
              </p:custDataLst>
            </p:nvPr>
          </p:nvSpPr>
          <p:spPr>
            <a:xfrm flipH="1">
              <a:off x="4768991" y="2552529"/>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72000" bIns="0" rtlCol="0" anchor="ctr">
              <a:normAutofit/>
            </a:bodyPr>
            <a:p>
              <a:pPr algn="r"/>
              <a:r>
                <a:rPr lang="zh-CN" altLang="en-US" dirty="0">
                  <a:solidFill>
                    <a:schemeClr val="tx1">
                      <a:lumMod val="75000"/>
                      <a:lumOff val="25000"/>
                    </a:schemeClr>
                  </a:solidFill>
                  <a:sym typeface="Arial" panose="020B0604020202020204" pitchFamily="34" charset="0"/>
                </a:rPr>
                <a:t>数据计算层</a:t>
              </a:r>
              <a:endParaRPr lang="zh-CN" altLang="en-US" dirty="0">
                <a:solidFill>
                  <a:schemeClr val="tx1">
                    <a:lumMod val="75000"/>
                    <a:lumOff val="25000"/>
                  </a:schemeClr>
                </a:solidFill>
                <a:sym typeface="Arial" panose="020B0604020202020204" pitchFamily="34" charset="0"/>
              </a:endParaRPr>
            </a:p>
          </p:txBody>
        </p:sp>
        <p:sp>
          <p:nvSpPr>
            <p:cNvPr id="21" name="任意多边形 20"/>
            <p:cNvSpPr/>
            <p:nvPr>
              <p:custDataLst>
                <p:tags r:id="rId12"/>
              </p:custDataLst>
            </p:nvPr>
          </p:nvSpPr>
          <p:spPr>
            <a:xfrm flipH="1">
              <a:off x="4689796" y="2692852"/>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72000" rtlCol="0" anchor="b" anchorCtr="0">
              <a:normAutofit/>
            </a:bodyPr>
            <a:p>
              <a:r>
                <a:rPr lang="en-US" altLang="zh-CN" sz="2000" dirty="0">
                  <a:solidFill>
                    <a:schemeClr val="bg1"/>
                  </a:solidFill>
                  <a:sym typeface="Arial" panose="020B0604020202020204" pitchFamily="34" charset="0"/>
                </a:rPr>
                <a:t>02</a:t>
              </a:r>
              <a:endParaRPr lang="zh-CN" altLang="en-US" sz="2000" dirty="0">
                <a:solidFill>
                  <a:schemeClr val="bg1"/>
                </a:solidFill>
                <a:sym typeface="Arial" panose="020B0604020202020204" pitchFamily="34" charset="0"/>
              </a:endParaRPr>
            </a:p>
          </p:txBody>
        </p:sp>
      </p:grpSp>
      <p:grpSp>
        <p:nvGrpSpPr>
          <p:cNvPr id="22" name="组合 21"/>
          <p:cNvGrpSpPr/>
          <p:nvPr>
            <p:custDataLst>
              <p:tags r:id="rId13"/>
            </p:custDataLst>
          </p:nvPr>
        </p:nvGrpSpPr>
        <p:grpSpPr>
          <a:xfrm>
            <a:off x="4951433" y="3995920"/>
            <a:ext cx="3498761" cy="1287280"/>
            <a:chOff x="4675659" y="3995920"/>
            <a:chExt cx="2692400" cy="990600"/>
          </a:xfrm>
        </p:grpSpPr>
        <p:sp>
          <p:nvSpPr>
            <p:cNvPr id="27" name="圆角矩形 26"/>
            <p:cNvSpPr/>
            <p:nvPr>
              <p:custDataLst>
                <p:tags r:id="rId14"/>
              </p:custDataLst>
            </p:nvPr>
          </p:nvSpPr>
          <p:spPr>
            <a:xfrm flipH="1">
              <a:off x="4675659" y="3995920"/>
              <a:ext cx="2692400" cy="990600"/>
            </a:xfrm>
            <a:prstGeom prst="roundRect">
              <a:avLst>
                <a:gd name="adj" fmla="val 46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8" name="圆角矩形 27"/>
            <p:cNvSpPr/>
            <p:nvPr>
              <p:custDataLst>
                <p:tags r:id="rId15"/>
              </p:custDataLst>
            </p:nvPr>
          </p:nvSpPr>
          <p:spPr>
            <a:xfrm flipH="1">
              <a:off x="4768991" y="4076529"/>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72000" bIns="0" rtlCol="0" anchor="ctr">
              <a:normAutofit/>
            </a:bodyPr>
            <a:p>
              <a:pPr algn="r"/>
              <a:r>
                <a:rPr lang="zh-CN" altLang="en-US" dirty="0">
                  <a:solidFill>
                    <a:schemeClr val="tx1">
                      <a:lumMod val="75000"/>
                      <a:lumOff val="25000"/>
                    </a:schemeClr>
                  </a:solidFill>
                  <a:sym typeface="Arial" panose="020B0604020202020204" pitchFamily="34" charset="0"/>
                </a:rPr>
                <a:t>数据收集</a:t>
              </a:r>
              <a:r>
                <a:rPr lang="en-US" altLang="zh-CN" dirty="0">
                  <a:solidFill>
                    <a:schemeClr val="tx1">
                      <a:lumMod val="75000"/>
                      <a:lumOff val="25000"/>
                    </a:schemeClr>
                  </a:solidFill>
                  <a:sym typeface="Arial" panose="020B0604020202020204" pitchFamily="34" charset="0"/>
                </a:rPr>
                <a:t>/</a:t>
              </a:r>
              <a:r>
                <a:rPr lang="zh-CN" altLang="en-US" dirty="0">
                  <a:solidFill>
                    <a:schemeClr val="tx1">
                      <a:lumMod val="75000"/>
                      <a:lumOff val="25000"/>
                    </a:schemeClr>
                  </a:solidFill>
                  <a:sym typeface="Arial" panose="020B0604020202020204" pitchFamily="34" charset="0"/>
                </a:rPr>
                <a:t>存储层</a:t>
              </a:r>
              <a:endParaRPr lang="zh-CN" altLang="en-US" dirty="0">
                <a:solidFill>
                  <a:schemeClr val="tx1">
                    <a:lumMod val="75000"/>
                    <a:lumOff val="25000"/>
                  </a:schemeClr>
                </a:solidFill>
                <a:sym typeface="Arial" panose="020B0604020202020204" pitchFamily="34" charset="0"/>
              </a:endParaRPr>
            </a:p>
          </p:txBody>
        </p:sp>
        <p:sp>
          <p:nvSpPr>
            <p:cNvPr id="29" name="任意多边形 28"/>
            <p:cNvSpPr/>
            <p:nvPr>
              <p:custDataLst>
                <p:tags r:id="rId16"/>
              </p:custDataLst>
            </p:nvPr>
          </p:nvSpPr>
          <p:spPr>
            <a:xfrm flipH="1">
              <a:off x="4689796" y="4216852"/>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72000" rtlCol="0" anchor="b" anchorCtr="0">
              <a:normAutofit/>
            </a:bodyPr>
            <a:p>
              <a:r>
                <a:rPr lang="en-US" altLang="zh-CN" sz="2000" dirty="0">
                  <a:solidFill>
                    <a:schemeClr val="bg1"/>
                  </a:solidFill>
                  <a:sym typeface="Arial" panose="020B0604020202020204" pitchFamily="34" charset="0"/>
                </a:rPr>
                <a:t>04</a:t>
              </a:r>
              <a:endParaRPr lang="zh-CN" altLang="en-US" sz="2000" dirty="0">
                <a:solidFill>
                  <a:schemeClr val="bg1"/>
                </a:solidFill>
                <a:sym typeface="Arial" panose="020B0604020202020204" pitchFamily="34" charset="0"/>
              </a:endParaRPr>
            </a:p>
          </p:txBody>
        </p:sp>
      </p:grpSp>
      <p:sp>
        <p:nvSpPr>
          <p:cNvPr id="26" name="文本框 25"/>
          <p:cNvSpPr txBox="1"/>
          <p:nvPr/>
        </p:nvSpPr>
        <p:spPr>
          <a:xfrm>
            <a:off x="635" y="1620012"/>
            <a:ext cx="9145270" cy="718185"/>
          </a:xfrm>
          <a:prstGeom prst="rect">
            <a:avLst/>
          </a:prstGeom>
          <a:noFill/>
        </p:spPr>
        <p:txBody>
          <a:bodyPr wrap="square" rtlCol="0">
            <a:spAutoFit/>
          </a:bodyPr>
          <a:p>
            <a:pPr algn="ctr">
              <a:lnSpc>
                <a:spcPct val="120000"/>
              </a:lnSpc>
              <a:spcBef>
                <a:spcPts val="0"/>
              </a:spcBef>
              <a:spcAft>
                <a:spcPts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大数据系统应该具有以下</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个特点：①弹性容量大；②高性能；③集成化；④自动化。</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0"/>
              </a:spcBef>
              <a:spcAft>
                <a:spcPts val="0"/>
              </a:spcAft>
            </a:pPr>
            <a:r>
              <a:rPr lang="zh-CN" altLang="en-US" b="1" dirty="0">
                <a:solidFill>
                  <a:schemeClr val="accent1"/>
                </a:solidFill>
                <a:latin typeface="微软雅黑" panose="020B0503020204020204" pitchFamily="34" charset="-122"/>
                <a:ea typeface="微软雅黑" panose="020B0503020204020204" pitchFamily="34" charset="-122"/>
              </a:rPr>
              <a:t>常规的大数据系统架构图</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143885" cy="414020"/>
          </a:xfrm>
          <a:prstGeom prst="rect">
            <a:avLst/>
          </a:prstGeom>
          <a:noFill/>
        </p:spPr>
        <p:txBody>
          <a:bodyPr wrap="none" rtlCol="0">
            <a:spAutoFit/>
          </a:bodyPr>
          <a:lstStyle/>
          <a:p>
            <a:pPr algn="l"/>
            <a:r>
              <a:rPr lang="en-US" altLang="zh-CN" sz="2100" b="1" spc="225" dirty="0" smtClean="0">
                <a:solidFill>
                  <a:prstClr val="white"/>
                </a:solidFill>
                <a:sym typeface="+mn-ea"/>
              </a:rPr>
              <a:t>2.5 </a:t>
            </a:r>
            <a:r>
              <a:rPr lang="zh-CN" altLang="en-US" sz="2100" b="1" spc="225" dirty="0" smtClean="0">
                <a:solidFill>
                  <a:prstClr val="white"/>
                </a:solidFill>
                <a:sym typeface="+mn-ea"/>
              </a:rPr>
              <a:t>系统管理制度规范</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系统管理规范</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671827" y="-1070645"/>
            <a:ext cx="1800013"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775" y="2401570"/>
            <a:ext cx="7919085" cy="975995"/>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sz="1600" dirty="0">
                <a:solidFill>
                  <a:schemeClr val="bg1"/>
                </a:solidFill>
                <a:latin typeface="微软雅黑" panose="020B0503020204020204" pitchFamily="34" charset="-122"/>
                <a:ea typeface="微软雅黑" panose="020B0503020204020204" pitchFamily="34" charset="-122"/>
              </a:rPr>
              <a:t>ITIL提供了服务管理最佳实践指南，为高品质IT服务的交付和支持提供一套客观、严谨、可量化的综合流程规范，是系统管理的最佳规范。</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系统建设</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系统管理对象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系统管理内容</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2.6</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日常巡检</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2.6 </a:t>
            </a:r>
            <a:r>
              <a:rPr lang="zh-CN" altLang="en-US" sz="2100" b="1" spc="225" dirty="0" smtClean="0">
                <a:solidFill>
                  <a:prstClr val="white"/>
                </a:solidFill>
                <a:sym typeface="+mn-ea"/>
              </a:rPr>
              <a:t>日常巡检</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5125" name="任意多边形 28"/>
          <p:cNvSpPr>
            <a:spLocks noChangeArrowheads="1"/>
          </p:cNvSpPr>
          <p:nvPr>
            <p:custDataLst>
              <p:tags r:id="rId1"/>
            </p:custDataLst>
          </p:nvPr>
        </p:nvSpPr>
        <p:spPr bwMode="auto">
          <a:xfrm>
            <a:off x="2647950" y="2917825"/>
            <a:ext cx="3848100" cy="1416050"/>
          </a:xfrm>
          <a:custGeom>
            <a:avLst/>
            <a:gdLst>
              <a:gd name="T0" fmla="*/ 0 w 3848947"/>
              <a:gd name="T1" fmla="*/ 1416050 h 1415848"/>
              <a:gd name="T2" fmla="*/ 1924050 w 3848947"/>
              <a:gd name="T3" fmla="*/ 0 h 1415848"/>
              <a:gd name="T4" fmla="*/ 3848100 w 3848947"/>
              <a:gd name="T5" fmla="*/ 1416050 h 1415848"/>
              <a:gd name="T6" fmla="*/ 0 60000 65536"/>
              <a:gd name="T7" fmla="*/ 0 60000 65536"/>
              <a:gd name="T8" fmla="*/ 0 60000 65536"/>
              <a:gd name="T9" fmla="*/ 0 w 3848947"/>
              <a:gd name="T10" fmla="*/ 0 h 1415848"/>
              <a:gd name="T11" fmla="*/ 3848947 w 3848947"/>
              <a:gd name="T12" fmla="*/ 1415848 h 1415848"/>
            </a:gdLst>
            <a:ahLst/>
            <a:cxnLst>
              <a:cxn ang="T6">
                <a:pos x="T0" y="T1"/>
              </a:cxn>
              <a:cxn ang="T7">
                <a:pos x="T2" y="T3"/>
              </a:cxn>
              <a:cxn ang="T8">
                <a:pos x="T4" y="T5"/>
              </a:cxn>
            </a:cxnLst>
            <a:rect l="T9" t="T10" r="T11" b="T12"/>
            <a:pathLst>
              <a:path w="3848947" h="1415848">
                <a:moveTo>
                  <a:pt x="0" y="1415848"/>
                </a:moveTo>
                <a:cubicBezTo>
                  <a:pt x="255130" y="595577"/>
                  <a:pt x="1020249" y="0"/>
                  <a:pt x="1924473" y="0"/>
                </a:cubicBezTo>
                <a:cubicBezTo>
                  <a:pt x="2828697" y="0"/>
                  <a:pt x="3593816" y="595577"/>
                  <a:pt x="3848947" y="1415848"/>
                </a:cubicBezTo>
              </a:path>
            </a:pathLst>
          </a:custGeom>
          <a:noFill/>
          <a:ln w="38100" cap="flat" cmpd="sng">
            <a:solidFill>
              <a:srgbClr val="BFBFBF"/>
            </a:solidFill>
            <a:bevel/>
          </a:ln>
          <a:extLst>
            <a:ext uri="{909E8E84-426E-40DD-AFC4-6F175D3DCCD1}">
              <a14:hiddenFill xmlns:a14="http://schemas.microsoft.com/office/drawing/2010/main">
                <a:solidFill>
                  <a:srgbClr val="FFFFFF"/>
                </a:solidFill>
              </a14:hiddenFill>
            </a:ext>
          </a:extLst>
        </p:spPr>
        <p:txBody>
          <a:bodyPr anchor="ctr">
            <a:normAutofit/>
          </a:bodyPr>
          <a:p>
            <a:endParaRPr lang="zh-CN" altLang="en-US">
              <a:latin typeface="+mn-lt"/>
              <a:ea typeface="+mn-ea"/>
            </a:endParaRPr>
          </a:p>
        </p:txBody>
      </p:sp>
      <p:sp>
        <p:nvSpPr>
          <p:cNvPr id="6153" name="任意多边形 29"/>
          <p:cNvSpPr>
            <a:spLocks noChangeArrowheads="1"/>
          </p:cNvSpPr>
          <p:nvPr>
            <p:custDataLst>
              <p:tags r:id="rId2"/>
            </p:custDataLst>
          </p:nvPr>
        </p:nvSpPr>
        <p:spPr bwMode="auto">
          <a:xfrm>
            <a:off x="3194050" y="3321050"/>
            <a:ext cx="2754313" cy="1012825"/>
          </a:xfrm>
          <a:custGeom>
            <a:avLst/>
            <a:gdLst>
              <a:gd name="T0" fmla="*/ 0 w 3848947"/>
              <a:gd name="T1" fmla="*/ 1415848 h 1415848"/>
              <a:gd name="T2" fmla="*/ 1924473 w 3848947"/>
              <a:gd name="T3" fmla="*/ 0 h 1415848"/>
              <a:gd name="T4" fmla="*/ 3848947 w 3848947"/>
              <a:gd name="T5" fmla="*/ 1415848 h 1415848"/>
              <a:gd name="T6" fmla="*/ 0 60000 65536"/>
              <a:gd name="T7" fmla="*/ 0 60000 65536"/>
              <a:gd name="T8" fmla="*/ 0 60000 65536"/>
              <a:gd name="T9" fmla="*/ 0 w 3848947"/>
              <a:gd name="T10" fmla="*/ 0 h 1415848"/>
              <a:gd name="T11" fmla="*/ 3848947 w 3848947"/>
              <a:gd name="T12" fmla="*/ 1415848 h 1415848"/>
            </a:gdLst>
            <a:ahLst/>
            <a:cxnLst>
              <a:cxn ang="T6">
                <a:pos x="T0" y="T1"/>
              </a:cxn>
              <a:cxn ang="T7">
                <a:pos x="T2" y="T3"/>
              </a:cxn>
              <a:cxn ang="T8">
                <a:pos x="T4" y="T5"/>
              </a:cxn>
            </a:cxnLst>
            <a:rect l="T9" t="T10" r="T11" b="T12"/>
            <a:pathLst>
              <a:path w="3848947" h="1415848">
                <a:moveTo>
                  <a:pt x="0" y="1415848"/>
                </a:moveTo>
                <a:cubicBezTo>
                  <a:pt x="255130" y="595577"/>
                  <a:pt x="1020249" y="0"/>
                  <a:pt x="1924473" y="0"/>
                </a:cubicBezTo>
                <a:cubicBezTo>
                  <a:pt x="2828697" y="0"/>
                  <a:pt x="3593816" y="595577"/>
                  <a:pt x="3848947" y="1415848"/>
                </a:cubicBezTo>
              </a:path>
            </a:pathLst>
          </a:custGeom>
          <a:solidFill>
            <a:schemeClr val="accent6"/>
          </a:solidFill>
          <a:ln>
            <a:noFill/>
          </a:ln>
        </p:spPr>
        <p:txBody>
          <a:bodyPr lIns="144000" tIns="216000" rIns="144000" anchor="ctr">
            <a:normAutofit/>
          </a:bodyPr>
          <a:p>
            <a:pPr algn="ctr" eaLnBrk="1" hangingPunct="1">
              <a:buFont typeface="Arial" panose="020B0604020202020204" pitchFamily="34" charset="0"/>
              <a:buNone/>
              <a:defRPr/>
            </a:pPr>
            <a:r>
              <a:rPr lang="zh-CN" altLang="en-US" sz="2400" b="1" dirty="0">
                <a:solidFill>
                  <a:schemeClr val="bg1"/>
                </a:solidFill>
                <a:latin typeface="+mn-lt"/>
                <a:ea typeface="+mn-ea"/>
              </a:rPr>
              <a:t>日常巡检</a:t>
            </a:r>
            <a:endParaRPr lang="zh-CN" altLang="en-US" sz="2400" b="1" dirty="0">
              <a:solidFill>
                <a:schemeClr val="bg1"/>
              </a:solidFill>
              <a:latin typeface="+mn-lt"/>
              <a:ea typeface="+mn-ea"/>
            </a:endParaRPr>
          </a:p>
        </p:txBody>
      </p:sp>
      <p:sp>
        <p:nvSpPr>
          <p:cNvPr id="5126" name="椭圆 15"/>
          <p:cNvSpPr>
            <a:spLocks noChangeArrowheads="1"/>
          </p:cNvSpPr>
          <p:nvPr>
            <p:custDataLst>
              <p:tags r:id="rId3"/>
            </p:custDataLst>
          </p:nvPr>
        </p:nvSpPr>
        <p:spPr bwMode="auto">
          <a:xfrm flipH="1">
            <a:off x="2801938" y="3652838"/>
            <a:ext cx="236537" cy="236537"/>
          </a:xfrm>
          <a:prstGeom prst="ellipse">
            <a:avLst/>
          </a:prstGeom>
          <a:solidFill>
            <a:srgbClr val="FFFFFF"/>
          </a:solidFill>
          <a:ln w="57150">
            <a:solidFill>
              <a:schemeClr val="accent1"/>
            </a:solidFill>
            <a:bevel/>
          </a:ln>
        </p:spPr>
        <p:txBody>
          <a:bodyPr anchor="ctr">
            <a:normAutofit fontScale="32500" lnSpcReduction="20000"/>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endParaRPr>
          </a:p>
        </p:txBody>
      </p:sp>
      <p:sp>
        <p:nvSpPr>
          <p:cNvPr id="5127" name="椭圆 16"/>
          <p:cNvSpPr>
            <a:spLocks noChangeArrowheads="1"/>
          </p:cNvSpPr>
          <p:nvPr>
            <p:custDataLst>
              <p:tags r:id="rId4"/>
            </p:custDataLst>
          </p:nvPr>
        </p:nvSpPr>
        <p:spPr bwMode="auto">
          <a:xfrm flipH="1">
            <a:off x="4452938" y="2801938"/>
            <a:ext cx="236537" cy="236537"/>
          </a:xfrm>
          <a:prstGeom prst="ellipse">
            <a:avLst/>
          </a:prstGeom>
          <a:solidFill>
            <a:srgbClr val="FFFFFF"/>
          </a:solidFill>
          <a:ln w="57150">
            <a:solidFill>
              <a:schemeClr val="accent2"/>
            </a:solidFill>
            <a:bevel/>
          </a:ln>
        </p:spPr>
        <p:txBody>
          <a:bodyPr anchor="ctr">
            <a:normAutofit fontScale="32500" lnSpcReduction="20000"/>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endParaRPr>
          </a:p>
        </p:txBody>
      </p:sp>
      <p:sp>
        <p:nvSpPr>
          <p:cNvPr id="5128" name="椭圆 18"/>
          <p:cNvSpPr>
            <a:spLocks noChangeArrowheads="1"/>
          </p:cNvSpPr>
          <p:nvPr>
            <p:custDataLst>
              <p:tags r:id="rId5"/>
            </p:custDataLst>
          </p:nvPr>
        </p:nvSpPr>
        <p:spPr bwMode="auto">
          <a:xfrm flipH="1">
            <a:off x="6103938" y="3652838"/>
            <a:ext cx="236537" cy="236537"/>
          </a:xfrm>
          <a:prstGeom prst="ellipse">
            <a:avLst/>
          </a:prstGeom>
          <a:solidFill>
            <a:srgbClr val="FFFFFF"/>
          </a:solidFill>
          <a:ln w="57150">
            <a:solidFill>
              <a:schemeClr val="accent1"/>
            </a:solidFill>
            <a:bevel/>
          </a:ln>
        </p:spPr>
        <p:txBody>
          <a:bodyPr anchor="ctr">
            <a:normAutofit fontScale="32500" lnSpcReduction="20000"/>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endParaRPr>
          </a:p>
        </p:txBody>
      </p:sp>
      <p:sp>
        <p:nvSpPr>
          <p:cNvPr id="5123" name="矩形 49"/>
          <p:cNvSpPr>
            <a:spLocks noChangeArrowheads="1"/>
          </p:cNvSpPr>
          <p:nvPr>
            <p:custDataLst>
              <p:tags r:id="rId6"/>
            </p:custDataLst>
          </p:nvPr>
        </p:nvSpPr>
        <p:spPr bwMode="auto">
          <a:xfrm>
            <a:off x="3671888" y="1418590"/>
            <a:ext cx="1800013" cy="1200150"/>
          </a:xfrm>
          <a:prstGeom prst="rect">
            <a:avLst/>
          </a:prstGeom>
          <a:noFill/>
          <a:ln w="12700" cmpd="sng">
            <a:noFill/>
            <a:prstDash val="sysDot"/>
            <a:miter lim="800000"/>
          </a:ln>
          <a:extLst>
            <a:ext uri="{909E8E84-426E-40DD-AFC4-6F175D3DCCD1}">
              <a14:hiddenFill xmlns:a14="http://schemas.microsoft.com/office/drawing/2010/main">
                <a:solidFill>
                  <a:srgbClr val="FFFFFF"/>
                </a:solidFill>
              </a14:hiddenFill>
            </a:ext>
          </a:extLst>
        </p:spPr>
        <p:txBody>
          <a:bodyPr lIns="0" rIns="0" anchor="ctr">
            <a:norm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检查内容分类：</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①环境和设备检查；</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②应用系统检查。</a:t>
            </a:r>
            <a:endParaRPr lang="zh-CN" altLang="en-US" sz="1400" smtClean="0">
              <a:solidFill>
                <a:schemeClr val="tx1">
                  <a:lumMod val="75000"/>
                  <a:lumOff val="25000"/>
                </a:schemeClr>
              </a:solidFill>
              <a:latin typeface="+mn-lt"/>
              <a:ea typeface="+mn-ea"/>
              <a:sym typeface="Arial" panose="020B0604020202020204" pitchFamily="34" charset="0"/>
            </a:endParaRPr>
          </a:p>
        </p:txBody>
      </p:sp>
      <p:sp>
        <p:nvSpPr>
          <p:cNvPr id="5122" name="矩形 27"/>
          <p:cNvSpPr>
            <a:spLocks noChangeArrowheads="1"/>
          </p:cNvSpPr>
          <p:nvPr>
            <p:custDataLst>
              <p:tags r:id="rId7"/>
            </p:custDataLst>
          </p:nvPr>
        </p:nvSpPr>
        <p:spPr bwMode="auto">
          <a:xfrm>
            <a:off x="1028700" y="3133725"/>
            <a:ext cx="1800013" cy="1200150"/>
          </a:xfrm>
          <a:prstGeom prst="rect">
            <a:avLst/>
          </a:prstGeom>
          <a:noFill/>
          <a:ln w="12700" cmpd="sng">
            <a:no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巡检方法分类：</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①巡检；</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②点检；</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③厂商巡检。</a:t>
            </a:r>
            <a:endParaRPr lang="zh-CN" altLang="en-US" sz="1400" smtClean="0">
              <a:solidFill>
                <a:schemeClr val="tx1">
                  <a:lumMod val="75000"/>
                  <a:lumOff val="25000"/>
                </a:schemeClr>
              </a:solidFill>
              <a:latin typeface="+mn-lt"/>
              <a:ea typeface="+mn-ea"/>
              <a:sym typeface="Arial" panose="020B0604020202020204" pitchFamily="34" charset="0"/>
            </a:endParaRPr>
          </a:p>
        </p:txBody>
      </p:sp>
      <p:sp>
        <p:nvSpPr>
          <p:cNvPr id="5124" name="矩形 69"/>
          <p:cNvSpPr>
            <a:spLocks noChangeArrowheads="1"/>
          </p:cNvSpPr>
          <p:nvPr>
            <p:custDataLst>
              <p:tags r:id="rId8"/>
            </p:custDataLst>
          </p:nvPr>
        </p:nvSpPr>
        <p:spPr bwMode="auto">
          <a:xfrm flipH="1">
            <a:off x="6746875" y="3133725"/>
            <a:ext cx="1800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巡检流程：</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①巡检规划；</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②巡检实施；</a:t>
            </a:r>
            <a:endParaRPr lang="zh-CN" altLang="en-US" sz="1400" smtClean="0">
              <a:solidFill>
                <a:schemeClr val="tx1">
                  <a:lumMod val="75000"/>
                  <a:lumOff val="25000"/>
                </a:schemeClr>
              </a:solidFill>
              <a:latin typeface="+mn-lt"/>
              <a:ea typeface="+mn-ea"/>
              <a:sym typeface="Arial" panose="020B0604020202020204" pitchFamily="34" charset="0"/>
            </a:endParaRPr>
          </a:p>
          <a:p>
            <a:pPr algn="ctr" eaLnBrk="1" hangingPunct="1">
              <a:lnSpc>
                <a:spcPct val="120000"/>
              </a:lnSpc>
              <a:spcBef>
                <a:spcPts val="0"/>
              </a:spcBef>
              <a:spcAft>
                <a:spcPts val="0"/>
              </a:spcAft>
            </a:pPr>
            <a:r>
              <a:rPr lang="zh-CN" altLang="en-US" sz="1400" smtClean="0">
                <a:solidFill>
                  <a:schemeClr val="tx1">
                    <a:lumMod val="75000"/>
                    <a:lumOff val="25000"/>
                  </a:schemeClr>
                </a:solidFill>
                <a:latin typeface="+mn-lt"/>
                <a:ea typeface="+mn-ea"/>
                <a:sym typeface="Arial" panose="020B0604020202020204" pitchFamily="34" charset="0"/>
              </a:rPr>
              <a:t>③巡检记录处理。</a:t>
            </a:r>
            <a:endParaRPr lang="zh-CN" altLang="en-US" sz="1400" smtClean="0">
              <a:solidFill>
                <a:schemeClr val="tx1">
                  <a:lumMod val="75000"/>
                  <a:lumOff val="25000"/>
                </a:schemeClr>
              </a:solidFill>
              <a:latin typeface="+mn-lt"/>
              <a:ea typeface="+mn-ea"/>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系统建设</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系统管理对象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系统管理内容</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日常巡检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3630930"/>
          </a:xfrm>
          <a:prstGeom prst="rect">
            <a:avLst/>
          </a:prstGeom>
        </p:spPr>
        <p:txBody>
          <a:bodyPr wrap="square">
            <a:spAutoFit/>
          </a:bodyPr>
          <a:lstStyle/>
          <a:p>
            <a:pPr>
              <a:lnSpc>
                <a:spcPct val="120000"/>
              </a:lnSpc>
              <a:spcBef>
                <a:spcPts val="0"/>
              </a:spcBef>
              <a:spcAft>
                <a:spcPts val="0"/>
              </a:spcAft>
            </a:pPr>
            <a:r>
              <a:rPr altLang="zh-CN" sz="1600" spc="225" dirty="0">
                <a:solidFill>
                  <a:prstClr val="white"/>
                </a:solidFill>
              </a:rPr>
              <a:t>1.简述大数据系统主要的三种应用场景和对应的大数据系统技术方案。</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2.简述安装部署HDP的主要步骤。</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3.列举出几个具有代表性的大数据系统软件，并简要说明其作用。</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4.简述事件管理的流程目标</a:t>
            </a:r>
            <a:r>
              <a:rPr lang="zh-CN" sz="1600" spc="225" dirty="0">
                <a:solidFill>
                  <a:prstClr val="white"/>
                </a:solidFill>
              </a:rPr>
              <a:t>。</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5.简述问题管理的流程。</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6.为什么说IT运维管理的基础是配置管理？</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7.为什么要做好变更管理？</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8.你认为日志管理最大的作用是什么？</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9.如果做好了安全防护措施，大数据系统还需不需要备份管理？</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10.简述主流的监控管理工具，并探讨如何更好地利用这些工具？</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11.流程管理的意义是什么？</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12.在大数据系统管理中遵循ITIL规范有什么好处？</a:t>
            </a:r>
            <a:endParaRPr altLang="zh-CN"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系统建设</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技术方案</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1"/>
            </p:custDataLst>
          </p:nvPr>
        </p:nvGrpSpPr>
        <p:grpSpPr>
          <a:xfrm>
            <a:off x="1973947" y="1887544"/>
            <a:ext cx="5268686" cy="1040513"/>
            <a:chOff x="2162629" y="1089254"/>
            <a:chExt cx="5268686" cy="1040513"/>
          </a:xfrm>
        </p:grpSpPr>
        <p:sp>
          <p:nvSpPr>
            <p:cNvPr id="12" name="Freeform 5"/>
            <p:cNvSpPr>
              <a:spLocks noEditPoints="1"/>
            </p:cNvSpPr>
            <p:nvPr>
              <p:custDataLst>
                <p:tags r:id="rId2"/>
              </p:custDataLst>
            </p:nvPr>
          </p:nvSpPr>
          <p:spPr bwMode="auto">
            <a:xfrm>
              <a:off x="2162629" y="134653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vert="horz" wrap="square" lIns="91440" tIns="45720" rIns="91440" bIns="45720" numCol="1" anchor="t" anchorCtr="0" compatLnSpc="1"/>
            <a:p>
              <a:endParaRPr lang="zh-CN" altLang="en-US">
                <a:solidFill>
                  <a:schemeClr val="accent1"/>
                </a:solidFill>
              </a:endParaRPr>
            </a:p>
          </p:txBody>
        </p:sp>
        <p:sp>
          <p:nvSpPr>
            <p:cNvPr id="15" name="矩形 14"/>
            <p:cNvSpPr/>
            <p:nvPr>
              <p:custDataLst>
                <p:tags r:id="rId3"/>
              </p:custDataLst>
            </p:nvPr>
          </p:nvSpPr>
          <p:spPr>
            <a:xfrm>
              <a:off x="3261177" y="1089254"/>
              <a:ext cx="4170138" cy="1040513"/>
            </a:xfrm>
            <a:prstGeom prst="rect">
              <a:avLst/>
            </a:prstGeom>
          </p:spPr>
          <p:txBody>
            <a:bodyPr lIns="0" tIns="0" rIns="0" bIns="0" anchor="ctr" anchorCtr="0">
              <a:normAutofit/>
            </a:bodyPr>
            <a:p>
              <a:pPr>
                <a:lnSpc>
                  <a:spcPct val="120000"/>
                </a:lnSpc>
              </a:pPr>
              <a:r>
                <a:rPr lang="zh-CN" altLang="en-US" dirty="0">
                  <a:solidFill>
                    <a:schemeClr val="tx1">
                      <a:lumMod val="75000"/>
                      <a:lumOff val="25000"/>
                    </a:schemeClr>
                  </a:solidFill>
                </a:rPr>
                <a:t>静态数据的批量处理：Hadoop</a:t>
              </a:r>
              <a:endParaRPr lang="zh-CN" altLang="en-US" dirty="0">
                <a:solidFill>
                  <a:schemeClr val="tx1">
                    <a:lumMod val="75000"/>
                    <a:lumOff val="25000"/>
                  </a:schemeClr>
                </a:solidFill>
              </a:endParaRPr>
            </a:p>
          </p:txBody>
        </p:sp>
      </p:grpSp>
      <p:grpSp>
        <p:nvGrpSpPr>
          <p:cNvPr id="31" name="组合 30"/>
          <p:cNvGrpSpPr/>
          <p:nvPr>
            <p:custDataLst>
              <p:tags r:id="rId4"/>
            </p:custDataLst>
          </p:nvPr>
        </p:nvGrpSpPr>
        <p:grpSpPr>
          <a:xfrm>
            <a:off x="2764309" y="3240010"/>
            <a:ext cx="5268686" cy="1040513"/>
            <a:chOff x="2162629" y="1089254"/>
            <a:chExt cx="5268686" cy="1040513"/>
          </a:xfrm>
        </p:grpSpPr>
        <p:sp>
          <p:nvSpPr>
            <p:cNvPr id="32" name="Freeform 5"/>
            <p:cNvSpPr>
              <a:spLocks noEditPoints="1"/>
            </p:cNvSpPr>
            <p:nvPr>
              <p:custDataLst>
                <p:tags r:id="rId5"/>
              </p:custDataLst>
            </p:nvPr>
          </p:nvSpPr>
          <p:spPr bwMode="auto">
            <a:xfrm>
              <a:off x="2162629" y="134653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2"/>
            </a:solidFill>
            <a:ln>
              <a:noFill/>
            </a:ln>
            <a:effectLst>
              <a:reflection blurRad="6350" stA="52000" endA="300" endPos="35000" dir="5400000" sy="-100000" algn="bl" rotWithShape="0"/>
            </a:effectLst>
          </p:spPr>
          <p:txBody>
            <a:bodyPr vert="horz" wrap="square" lIns="91440" tIns="45720" rIns="91440" bIns="45720" numCol="1" anchor="t" anchorCtr="0" compatLnSpc="1"/>
            <a:p>
              <a:endParaRPr lang="zh-CN" altLang="en-US">
                <a:solidFill>
                  <a:schemeClr val="accent2"/>
                </a:solidFill>
              </a:endParaRPr>
            </a:p>
          </p:txBody>
        </p:sp>
        <p:sp>
          <p:nvSpPr>
            <p:cNvPr id="13" name="矩形 12"/>
            <p:cNvSpPr/>
            <p:nvPr>
              <p:custDataLst>
                <p:tags r:id="rId6"/>
              </p:custDataLst>
            </p:nvPr>
          </p:nvSpPr>
          <p:spPr>
            <a:xfrm>
              <a:off x="3261177" y="1089254"/>
              <a:ext cx="4170138" cy="1040513"/>
            </a:xfrm>
            <a:prstGeom prst="rect">
              <a:avLst/>
            </a:prstGeom>
          </p:spPr>
          <p:txBody>
            <a:bodyPr lIns="0" tIns="0" rIns="0" bIns="0" anchor="ctr" anchorCtr="0">
              <a:normAutofit/>
            </a:bodyPr>
            <a:p>
              <a:pPr>
                <a:lnSpc>
                  <a:spcPct val="120000"/>
                </a:lnSpc>
              </a:pPr>
              <a:r>
                <a:rPr lang="zh-CN" altLang="en-US" dirty="0">
                  <a:solidFill>
                    <a:schemeClr val="tx1">
                      <a:lumMod val="75000"/>
                      <a:lumOff val="25000"/>
                    </a:schemeClr>
                  </a:solidFill>
                </a:rPr>
                <a:t>流式数据的实时处理：Storm</a:t>
              </a:r>
              <a:endParaRPr lang="zh-CN" altLang="en-US" dirty="0">
                <a:solidFill>
                  <a:schemeClr val="tx1">
                    <a:lumMod val="75000"/>
                    <a:lumOff val="25000"/>
                  </a:schemeClr>
                </a:solidFill>
              </a:endParaRPr>
            </a:p>
          </p:txBody>
        </p:sp>
      </p:grpSp>
      <p:grpSp>
        <p:nvGrpSpPr>
          <p:cNvPr id="46" name="组合 45"/>
          <p:cNvGrpSpPr/>
          <p:nvPr>
            <p:custDataLst>
              <p:tags r:id="rId7"/>
            </p:custDataLst>
          </p:nvPr>
        </p:nvGrpSpPr>
        <p:grpSpPr>
          <a:xfrm>
            <a:off x="1973947" y="4592475"/>
            <a:ext cx="5268686" cy="1040513"/>
            <a:chOff x="2162629" y="1089254"/>
            <a:chExt cx="5268686" cy="1040513"/>
          </a:xfrm>
        </p:grpSpPr>
        <p:sp>
          <p:nvSpPr>
            <p:cNvPr id="47" name="Freeform 5"/>
            <p:cNvSpPr>
              <a:spLocks noEditPoints="1"/>
            </p:cNvSpPr>
            <p:nvPr>
              <p:custDataLst>
                <p:tags r:id="rId8"/>
              </p:custDataLst>
            </p:nvPr>
          </p:nvSpPr>
          <p:spPr bwMode="auto">
            <a:xfrm>
              <a:off x="2162629" y="134653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vert="horz" wrap="square" lIns="91440" tIns="45720" rIns="91440" bIns="45720" numCol="1" anchor="t" anchorCtr="0" compatLnSpc="1"/>
            <a:p>
              <a:endParaRPr lang="zh-CN" altLang="en-US">
                <a:solidFill>
                  <a:schemeClr val="accent1"/>
                </a:solidFill>
              </a:endParaRPr>
            </a:p>
          </p:txBody>
        </p:sp>
        <p:sp>
          <p:nvSpPr>
            <p:cNvPr id="48" name="矩形 47"/>
            <p:cNvSpPr/>
            <p:nvPr>
              <p:custDataLst>
                <p:tags r:id="rId9"/>
              </p:custDataLst>
            </p:nvPr>
          </p:nvSpPr>
          <p:spPr>
            <a:xfrm>
              <a:off x="3261177" y="1089254"/>
              <a:ext cx="4170138" cy="1040513"/>
            </a:xfrm>
            <a:prstGeom prst="rect">
              <a:avLst/>
            </a:prstGeom>
          </p:spPr>
          <p:txBody>
            <a:bodyPr lIns="0" tIns="0" rIns="0" bIns="0" anchor="ctr" anchorCtr="0">
              <a:normAutofit/>
            </a:bodyPr>
            <a:p>
              <a:pPr>
                <a:lnSpc>
                  <a:spcPct val="120000"/>
                </a:lnSpc>
              </a:pPr>
              <a:r>
                <a:rPr lang="zh-CN" altLang="en-US" dirty="0">
                  <a:solidFill>
                    <a:schemeClr val="tx1">
                      <a:lumMod val="75000"/>
                      <a:lumOff val="25000"/>
                    </a:schemeClr>
                  </a:solidFill>
                </a:rPr>
                <a:t>交互式数据：Spark</a:t>
              </a:r>
              <a:endParaRPr lang="zh-CN" altLang="en-US" dirty="0">
                <a:solidFill>
                  <a:schemeClr val="tx1">
                    <a:lumMod val="75000"/>
                    <a:lumOff val="25000"/>
                  </a:schemeClr>
                </a:solidFill>
              </a:endParaRPr>
            </a:p>
          </p:txBody>
        </p:sp>
      </p:grpSp>
      <p:sp>
        <p:nvSpPr>
          <p:cNvPr id="18" name="矩形 11"/>
          <p:cNvSpPr/>
          <p:nvPr/>
        </p:nvSpPr>
        <p:spPr>
          <a:xfrm>
            <a:off x="-635" y="1440180"/>
            <a:ext cx="9145270" cy="337185"/>
          </a:xfrm>
          <a:prstGeom prst="rect">
            <a:avLst/>
          </a:prstGeom>
          <a:noFill/>
          <a:ln w="9525">
            <a:noFill/>
          </a:ln>
        </p:spPr>
        <p:txBody>
          <a:bodyPr wrap="square">
            <a:spAutoFit/>
          </a:bodyPr>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目前，大数据系统主要的应用场景和典型的大数据系统技术方案有以下三种：</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系统建设</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440011"/>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部署实施</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3571168" y="-531201"/>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2140" y="2941320"/>
            <a:ext cx="7919085" cy="975995"/>
          </a:xfrm>
          <a:prstGeom prst="rect">
            <a:avLst/>
          </a:prstGeom>
          <a:noFill/>
        </p:spPr>
        <p:txBody>
          <a:bodyPr wrap="square" rtlCol="0">
            <a:spAutoFit/>
          </a:bodyPr>
          <a:p>
            <a:pPr>
              <a:lnSpc>
                <a:spcPct val="120000"/>
              </a:lnSpc>
              <a:spcBef>
                <a:spcPts val="0"/>
              </a:spcBef>
              <a:spcAft>
                <a:spcPts val="0"/>
              </a:spcAft>
            </a:pPr>
            <a:r>
              <a:rPr lang="zh-CN" altLang="en-US" sz="1600" dirty="0">
                <a:solidFill>
                  <a:schemeClr val="bg1"/>
                </a:solidFill>
                <a:latin typeface="微软雅黑" panose="020B0503020204020204" pitchFamily="34" charset="-122"/>
                <a:ea typeface="微软雅黑" panose="020B0503020204020204" pitchFamily="34" charset="-122"/>
              </a:rPr>
              <a:t>针对不同的源数据和业务需求，需要部署不同的技术框架。而</a:t>
            </a:r>
            <a:r>
              <a:rPr lang="en-US" altLang="zh-CN" sz="1600" dirty="0">
                <a:solidFill>
                  <a:schemeClr val="bg1"/>
                </a:solidFill>
                <a:latin typeface="微软雅黑" panose="020B0503020204020204" pitchFamily="34" charset="-122"/>
                <a:ea typeface="微软雅黑" panose="020B0503020204020204" pitchFamily="34" charset="-122"/>
              </a:rPr>
              <a:t>Hadoop</a:t>
            </a:r>
            <a:r>
              <a:rPr lang="zh-CN" altLang="en-US" sz="1600" dirty="0">
                <a:solidFill>
                  <a:schemeClr val="bg1"/>
                </a:solidFill>
                <a:latin typeface="微软雅黑" panose="020B0503020204020204" pitchFamily="34" charset="-122"/>
                <a:ea typeface="微软雅黑" panose="020B0503020204020204" pitchFamily="34" charset="-122"/>
              </a:rPr>
              <a:t>是其中最受欢迎、最成熟、应用最广的大数据系统架构，其他的大数据架构很多都是基于</a:t>
            </a:r>
            <a:r>
              <a:rPr lang="en-US" altLang="zh-CN" sz="1600" dirty="0">
                <a:solidFill>
                  <a:schemeClr val="bg1"/>
                </a:solidFill>
                <a:latin typeface="微软雅黑" panose="020B0503020204020204" pitchFamily="34" charset="-122"/>
                <a:ea typeface="微软雅黑" panose="020B0503020204020204" pitchFamily="34" charset="-122"/>
              </a:rPr>
              <a:t>Hadoop</a:t>
            </a:r>
            <a:r>
              <a:rPr lang="zh-CN" altLang="en-US" sz="1600" dirty="0">
                <a:solidFill>
                  <a:schemeClr val="bg1"/>
                </a:solidFill>
                <a:latin typeface="微软雅黑" panose="020B0503020204020204" pitchFamily="34" charset="-122"/>
                <a:ea typeface="微软雅黑" panose="020B0503020204020204" pitchFamily="34" charset="-122"/>
              </a:rPr>
              <a:t>进行扩展和优化，因此本节主要介绍</a:t>
            </a:r>
            <a:r>
              <a:rPr lang="en-US" altLang="zh-CN" sz="1600" dirty="0">
                <a:solidFill>
                  <a:schemeClr val="bg1"/>
                </a:solidFill>
                <a:latin typeface="微软雅黑" panose="020B0503020204020204" pitchFamily="34" charset="-122"/>
                <a:ea typeface="微软雅黑" panose="020B0503020204020204" pitchFamily="34" charset="-122"/>
              </a:rPr>
              <a:t>Hadoop</a:t>
            </a:r>
            <a:r>
              <a:rPr lang="zh-CN" altLang="en-US" sz="1600" dirty="0">
                <a:solidFill>
                  <a:schemeClr val="bg1"/>
                </a:solidFill>
                <a:latin typeface="微软雅黑" panose="020B0503020204020204" pitchFamily="34" charset="-122"/>
                <a:ea typeface="微软雅黑" panose="020B0503020204020204" pitchFamily="34" charset="-122"/>
              </a:rPr>
              <a:t>架构的部署实施。</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系统建设</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440011"/>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测试验收</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29" name="组合 28"/>
          <p:cNvGrpSpPr/>
          <p:nvPr>
            <p:custDataLst>
              <p:tags r:id="rId1"/>
            </p:custDataLst>
          </p:nvPr>
        </p:nvGrpSpPr>
        <p:grpSpPr>
          <a:xfrm>
            <a:off x="635809" y="2556164"/>
            <a:ext cx="2352116" cy="745067"/>
            <a:chOff x="1367368" y="2048933"/>
            <a:chExt cx="3293532" cy="1043274"/>
          </a:xfrm>
        </p:grpSpPr>
        <p:sp>
          <p:nvSpPr>
            <p:cNvPr id="28" name="任意多边形 27"/>
            <p:cNvSpPr/>
            <p:nvPr>
              <p:custDataLst>
                <p:tags r:id="rId2"/>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a:t>
              </a:r>
              <a:endPar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任意多边形 25"/>
            <p:cNvSpPr/>
            <p:nvPr>
              <p:custDataLst>
                <p:tags r:id="rId3"/>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功能测试</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19"/>
          <p:cNvGrpSpPr/>
          <p:nvPr>
            <p:custDataLst>
              <p:tags r:id="rId4"/>
            </p:custDataLst>
          </p:nvPr>
        </p:nvGrpSpPr>
        <p:grpSpPr>
          <a:xfrm>
            <a:off x="3395942" y="2556164"/>
            <a:ext cx="2352116" cy="745067"/>
            <a:chOff x="1367368" y="2048933"/>
            <a:chExt cx="3293532" cy="1043274"/>
          </a:xfrm>
        </p:grpSpPr>
        <p:sp>
          <p:nvSpPr>
            <p:cNvPr id="31" name="任意多边形 30"/>
            <p:cNvSpPr/>
            <p:nvPr>
              <p:custDataLst>
                <p:tags r:id="rId5"/>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B</a:t>
              </a:r>
              <a:endPar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任意多边形 31"/>
            <p:cNvSpPr/>
            <p:nvPr>
              <p:custDataLst>
                <p:tags r:id="rId6"/>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性能测试</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3" name="组合 32"/>
          <p:cNvGrpSpPr/>
          <p:nvPr>
            <p:custDataLst>
              <p:tags r:id="rId7"/>
            </p:custDataLst>
          </p:nvPr>
        </p:nvGrpSpPr>
        <p:grpSpPr>
          <a:xfrm>
            <a:off x="6156075" y="2556164"/>
            <a:ext cx="2352116" cy="745067"/>
            <a:chOff x="1367368" y="2048933"/>
            <a:chExt cx="3293532" cy="1043274"/>
          </a:xfrm>
        </p:grpSpPr>
        <p:sp>
          <p:nvSpPr>
            <p:cNvPr id="21" name="任意多边形 20"/>
            <p:cNvSpPr/>
            <p:nvPr>
              <p:custDataLst>
                <p:tags r:id="rId8"/>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C</a:t>
              </a:r>
              <a:endPar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任意多边形 21"/>
            <p:cNvSpPr/>
            <p:nvPr>
              <p:custDataLst>
                <p:tags r:id="rId9"/>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可用性测试</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组合 22"/>
          <p:cNvGrpSpPr/>
          <p:nvPr>
            <p:custDataLst>
              <p:tags r:id="rId10"/>
            </p:custDataLst>
          </p:nvPr>
        </p:nvGrpSpPr>
        <p:grpSpPr>
          <a:xfrm>
            <a:off x="635809" y="4401899"/>
            <a:ext cx="2352116" cy="745067"/>
            <a:chOff x="1367368" y="2048933"/>
            <a:chExt cx="3293532" cy="1043274"/>
          </a:xfrm>
        </p:grpSpPr>
        <p:sp>
          <p:nvSpPr>
            <p:cNvPr id="24" name="任意多边形 23"/>
            <p:cNvSpPr/>
            <p:nvPr>
              <p:custDataLst>
                <p:tags r:id="rId11"/>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D</a:t>
              </a:r>
              <a:endPar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任意多边形 24"/>
            <p:cNvSpPr/>
            <p:nvPr>
              <p:custDataLst>
                <p:tags r:id="rId12"/>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容错性测试</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7" name="组合 26"/>
          <p:cNvGrpSpPr/>
          <p:nvPr>
            <p:custDataLst>
              <p:tags r:id="rId13"/>
            </p:custDataLst>
          </p:nvPr>
        </p:nvGrpSpPr>
        <p:grpSpPr>
          <a:xfrm>
            <a:off x="3395942" y="4401899"/>
            <a:ext cx="2352116" cy="745067"/>
            <a:chOff x="1367368" y="2048933"/>
            <a:chExt cx="3293532" cy="1043274"/>
          </a:xfrm>
        </p:grpSpPr>
        <p:sp>
          <p:nvSpPr>
            <p:cNvPr id="36" name="任意多边形 35"/>
            <p:cNvSpPr/>
            <p:nvPr>
              <p:custDataLst>
                <p:tags r:id="rId14"/>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E</a:t>
              </a:r>
              <a:endPar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任意多边形 36"/>
            <p:cNvSpPr/>
            <p:nvPr>
              <p:custDataLst>
                <p:tags r:id="rId15"/>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稳定性测试</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69"/>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系统管理及日志巡检</a:t>
              </a:r>
              <a:endParaRPr lang="zh-CN" altLang="en-US" sz="2800" dirty="0">
                <a:solidFill>
                  <a:schemeClr val="accent4"/>
                </a:solidFill>
              </a:endParaRPr>
            </a:p>
          </p:txBody>
        </p:sp>
      </p:grpSp>
      <p:grpSp>
        <p:nvGrpSpPr>
          <p:cNvPr id="67" name="组合 66"/>
          <p:cNvGrpSpPr/>
          <p:nvPr/>
        </p:nvGrpSpPr>
        <p:grpSpPr>
          <a:xfrm>
            <a:off x="1765330" y="190186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系统建设</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4246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2.2</a:t>
              </a:r>
              <a:r>
                <a:rPr lang="zh-CN" altLang="en-US" sz="2100" spc="225" dirty="0" smtClean="0">
                  <a:solidFill>
                    <a:schemeClr val="bg1"/>
                  </a:solidFill>
                  <a:latin typeface="微软雅黑" panose="020B0503020204020204" pitchFamily="34" charset="-122"/>
                  <a:ea typeface="微软雅黑" panose="020B0503020204020204" pitchFamily="34" charset="-122"/>
                </a:rPr>
                <a:t>　系统管理对象</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96959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系统管理内容</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30" y="3474566"/>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51815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grpSp>
        <p:nvGrpSpPr>
          <p:cNvPr id="4" name="组合 3"/>
          <p:cNvGrpSpPr/>
          <p:nvPr/>
        </p:nvGrpSpPr>
        <p:grpSpPr>
          <a:xfrm>
            <a:off x="1765330" y="4064481"/>
            <a:ext cx="5693399" cy="424801"/>
            <a:chOff x="1807265" y="3866296"/>
            <a:chExt cx="5693399" cy="424801"/>
          </a:xfrm>
        </p:grpSpPr>
        <p:sp>
          <p:nvSpPr>
            <p:cNvPr id="5" name="圆角矩形 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5" name="矩形 14"/>
            <p:cNvSpPr/>
            <p:nvPr/>
          </p:nvSpPr>
          <p:spPr>
            <a:xfrm>
              <a:off x="1881814" y="3877077"/>
              <a:ext cx="3302635" cy="414020"/>
            </a:xfrm>
            <a:prstGeom prst="rect">
              <a:avLst/>
            </a:prstGeom>
          </p:spPr>
          <p:txBody>
            <a:bodyPr wrap="none">
              <a:spAutoFit/>
            </a:bodyPr>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系统管理制度规范</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54535" y="4655666"/>
            <a:ext cx="5693399" cy="424801"/>
            <a:chOff x="1807265" y="3866296"/>
            <a:chExt cx="5693399" cy="424801"/>
          </a:xfrm>
        </p:grpSpPr>
        <p:sp>
          <p:nvSpPr>
            <p:cNvPr id="17" name="圆角矩形 16"/>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日常巡检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系统管理对象</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系统管理对象</a:t>
            </a:r>
            <a:endParaRPr lang="zh-CN" altLang="en-US" b="1" dirty="0">
              <a:solidFill>
                <a:srgbClr val="3D89BC"/>
              </a:solidFill>
              <a:latin typeface="微软雅黑" panose="020B0503020204020204" pitchFamily="34" charset="-122"/>
              <a:ea typeface="微软雅黑" panose="020B0503020204020204" pitchFamily="34" charset="-122"/>
            </a:endParaRPr>
          </a:p>
        </p:txBody>
      </p:sp>
      <p:pic>
        <p:nvPicPr>
          <p:cNvPr id="13" name="图片 12" descr="1"/>
          <p:cNvPicPr>
            <a:picLocks noChangeAspect="1"/>
          </p:cNvPicPr>
          <p:nvPr/>
        </p:nvPicPr>
        <p:blipFill>
          <a:blip r:embed="rId1"/>
          <a:stretch>
            <a:fillRect/>
          </a:stretch>
        </p:blipFill>
        <p:spPr>
          <a:xfrm>
            <a:off x="612140" y="1772285"/>
            <a:ext cx="7920058" cy="3841528"/>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系统管理对象</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306320" cy="300355"/>
          </a:xfrm>
          <a:prstGeom prst="rect">
            <a:avLst/>
          </a:prstGeom>
          <a:noFill/>
        </p:spPr>
        <p:txBody>
          <a:bodyPr wrap="none" rtlCol="0">
            <a:spAutoFit/>
          </a:bodyPr>
          <a:p>
            <a:pPr algn="l"/>
            <a:r>
              <a:rPr lang="zh-CN" altLang="en-US" sz="1355" dirty="0" smtClean="0">
                <a:solidFill>
                  <a:prstClr val="white"/>
                </a:solidFill>
                <a:sym typeface="+mn-ea"/>
              </a:rPr>
              <a:t>第二章 系统管理及日志巡检</a:t>
            </a:r>
            <a:endParaRPr lang="zh-CN" altLang="en-US" sz="1355" dirty="0">
              <a:solidFill>
                <a:prstClr val="white"/>
              </a:solidFill>
            </a:endParaRPr>
          </a:p>
        </p:txBody>
      </p:sp>
      <p:sp>
        <p:nvSpPr>
          <p:cNvPr id="11" name="矩形 11"/>
          <p:cNvSpPr/>
          <p:nvPr/>
        </p:nvSpPr>
        <p:spPr>
          <a:xfrm>
            <a:off x="540004" y="1080008"/>
            <a:ext cx="63550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分布式的架构搭建大数据分析系统的部署过程分一下几部分：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2771479" y="1800013"/>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底层操作系统</a:t>
            </a:r>
            <a:endParaRPr lang="zh-CN" altLang="en-US" sz="2100" dirty="0">
              <a:solidFill>
                <a:schemeClr val="tx1">
                  <a:lumMod val="75000"/>
                  <a:lumOff val="25000"/>
                </a:schemeClr>
              </a:solidFill>
            </a:endParaRPr>
          </a:p>
        </p:txBody>
      </p:sp>
      <p:sp>
        <p:nvSpPr>
          <p:cNvPr id="26" name="圆角矩形 25"/>
          <p:cNvSpPr/>
          <p:nvPr/>
        </p:nvSpPr>
        <p:spPr>
          <a:xfrm>
            <a:off x="2772020"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分布式计算系统架构</a:t>
            </a:r>
            <a:endParaRPr lang="zh-CN" altLang="en-US" sz="2100" dirty="0">
              <a:solidFill>
                <a:schemeClr val="tx1">
                  <a:lumMod val="75000"/>
                  <a:lumOff val="25000"/>
                </a:schemeClr>
              </a:solidFill>
            </a:endParaRPr>
          </a:p>
        </p:txBody>
      </p:sp>
      <p:sp>
        <p:nvSpPr>
          <p:cNvPr id="30" name="圆角矩形 29"/>
          <p:cNvSpPr/>
          <p:nvPr/>
        </p:nvSpPr>
        <p:spPr>
          <a:xfrm>
            <a:off x="2772020"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数据分析算法及工具</a:t>
            </a:r>
            <a:endParaRPr lang="zh-CN" altLang="en-US" sz="2100" dirty="0">
              <a:solidFill>
                <a:schemeClr val="tx1">
                  <a:lumMod val="75000"/>
                  <a:lumOff val="25000"/>
                </a:schemeClr>
              </a:solidFill>
            </a:endParaRPr>
          </a:p>
        </p:txBody>
      </p:sp>
      <p:sp>
        <p:nvSpPr>
          <p:cNvPr id="31" name="圆角矩形 30"/>
          <p:cNvSpPr/>
          <p:nvPr/>
        </p:nvSpPr>
        <p:spPr>
          <a:xfrm>
            <a:off x="2772020" y="396002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结果可视化及输出API</a:t>
            </a:r>
            <a:endParaRPr lang="zh-CN" altLang="en-US" sz="21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394_4*i*1"/>
  <p:tag name="KSO_WM_TEMPLATE_CATEGORY" val="diagram"/>
  <p:tag name="KSO_WM_TEMPLATE_INDEX" val="394"/>
  <p:tag name="KSO_WM_UNIT_INDEX" val="1"/>
</p:tagLst>
</file>

<file path=ppt/tags/tag10.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3"/>
  <p:tag name="KSO_WM_UNIT_ID" val="diagram394_4*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2_1"/>
  <p:tag name="KSO_WM_UNIT_ID" val="diagram100_4*n_h_f*1_2_1"/>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5"/>
  <p:tag name="KSO_WM_UNIT_TEXT_FILL_TYPE" val="1"/>
  <p:tag name="KSO_WM_UNIT_USESOURCEFORMAT_APPLY" val="0"/>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2_3"/>
  <p:tag name="KSO_WM_UNIT_ID" val="diagram100_4*n_h_f*1_2_3"/>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5"/>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2_1"/>
  <p:tag name="KSO_WM_UNIT_ID" val="diagram394_4*l_h_f*1_2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4"/>
  <p:tag name="KSO_WM_UNIT_ID" val="diagram394_4*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UNIT_TYPE" val="i"/>
  <p:tag name="KSO_WM_UNIT_ID" val="diagram394_4*i*22"/>
  <p:tag name="KSO_WM_TEMPLATE_CATEGORY" val="diagram"/>
  <p:tag name="KSO_WM_TEMPLATE_INDEX" val="394"/>
  <p:tag name="KSO_WM_UNIT_INDEX" val="22"/>
</p:tagLst>
</file>

<file path=ppt/tags/tag14.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7"/>
  <p:tag name="KSO_WM_UNIT_ID" val="diagram394_4*l_i*1_7"/>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4_1"/>
  <p:tag name="KSO_WM_UNIT_ID" val="diagram394_4*l_h_f*1_4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8"/>
  <p:tag name="KSO_WM_UNIT_ID" val="diagram394_4*l_i*1_8"/>
  <p:tag name="KSO_WM_UNIT_CLEAR" val="1"/>
  <p:tag name="KSO_WM_UNIT_LAYERLEVEL" val="1_1"/>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UNIT_TYPE" val="i"/>
  <p:tag name="KSO_WM_UNIT_ID" val="diagram244_3*i*0"/>
  <p:tag name="KSO_WM_TEMPLATE_CATEGORY" val="diagram"/>
  <p:tag name="KSO_WM_TEMPLATE_INDEX" val="244"/>
  <p:tag name="KSO_WM_UNIT_INDEX" val="0"/>
</p:tagLst>
</file>

<file path=ppt/tags/tag18.xml><?xml version="1.0" encoding="utf-8"?>
<p:tagLst xmlns:p="http://schemas.openxmlformats.org/presentationml/2006/main">
  <p:tag name="KSO_WM_TAG_VERSION" val="1.0"/>
  <p:tag name="KSO_WM_TEMPLATE_CATEGORY" val="diagram"/>
  <p:tag name="KSO_WM_TEMPLATE_INDEX" val="244"/>
  <p:tag name="KSO_WM_UNIT_TYPE" val="l_i"/>
  <p:tag name="KSO_WM_UNIT_INDEX" val="1_1"/>
  <p:tag name="KSO_WM_UNIT_ID" val="260*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19.xml><?xml version="1.0" encoding="utf-8"?>
<p:tagLst xmlns:p="http://schemas.openxmlformats.org/presentationml/2006/main">
  <p:tag name="KSO_WM_TAG_VERSION" val="1.0"/>
  <p:tag name="KSO_WM_TEMPLATE_CATEGORY" val="diagram"/>
  <p:tag name="KSO_WM_TEMPLATE_INDEX" val="244"/>
  <p:tag name="KSO_WM_UNIT_TYPE" val="l_h_f"/>
  <p:tag name="KSO_WM_UNIT_INDEX" val="1_1_1"/>
  <p:tag name="KSO_WM_UNIT_ID" val="260*l_h_f*1_1_1"/>
  <p:tag name="KSO_WM_UNIT_CLEAR" val="1"/>
  <p:tag name="KSO_WM_UNIT_LAYERLEVEL" val="1_1_1"/>
  <p:tag name="KSO_WM_UNIT_VALUE" val="54"/>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5"/>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1"/>
  <p:tag name="KSO_WM_UNIT_ID" val="diagram394_4*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UNIT_TYPE" val="i"/>
  <p:tag name="KSO_WM_UNIT_ID" val="diagram244_3*i*5"/>
  <p:tag name="KSO_WM_TEMPLATE_CATEGORY" val="diagram"/>
  <p:tag name="KSO_WM_TEMPLATE_INDEX" val="244"/>
  <p:tag name="KSO_WM_UNIT_INDEX" val="5"/>
</p:tagLst>
</file>

<file path=ppt/tags/tag21.xml><?xml version="1.0" encoding="utf-8"?>
<p:tagLst xmlns:p="http://schemas.openxmlformats.org/presentationml/2006/main">
  <p:tag name="KSO_WM_TAG_VERSION" val="1.0"/>
  <p:tag name="KSO_WM_TEMPLATE_CATEGORY" val="diagram"/>
  <p:tag name="KSO_WM_TEMPLATE_INDEX" val="244"/>
  <p:tag name="KSO_WM_UNIT_TYPE" val="l_i"/>
  <p:tag name="KSO_WM_UNIT_INDEX" val="1_2"/>
  <p:tag name="KSO_WM_UNIT_ID" val="260*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22.xml><?xml version="1.0" encoding="utf-8"?>
<p:tagLst xmlns:p="http://schemas.openxmlformats.org/presentationml/2006/main">
  <p:tag name="KSO_WM_TAG_VERSION" val="1.0"/>
  <p:tag name="KSO_WM_TEMPLATE_CATEGORY" val="diagram"/>
  <p:tag name="KSO_WM_TEMPLATE_INDEX" val="244"/>
  <p:tag name="KSO_WM_UNIT_TYPE" val="l_h_f"/>
  <p:tag name="KSO_WM_UNIT_INDEX" val="1_2_1"/>
  <p:tag name="KSO_WM_UNIT_ID" val="260*l_h_f*1_2_1"/>
  <p:tag name="KSO_WM_UNIT_CLEAR" val="1"/>
  <p:tag name="KSO_WM_UNIT_LAYERLEVEL" val="1_1_1"/>
  <p:tag name="KSO_WM_UNIT_VALUE" val="54"/>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6"/>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UNIT_TYPE" val="i"/>
  <p:tag name="KSO_WM_UNIT_ID" val="diagram244_3*i*10"/>
  <p:tag name="KSO_WM_TEMPLATE_CATEGORY" val="diagram"/>
  <p:tag name="KSO_WM_TEMPLATE_INDEX" val="244"/>
  <p:tag name="KSO_WM_UNIT_INDEX" val="10"/>
</p:tagLst>
</file>

<file path=ppt/tags/tag24.xml><?xml version="1.0" encoding="utf-8"?>
<p:tagLst xmlns:p="http://schemas.openxmlformats.org/presentationml/2006/main">
  <p:tag name="KSO_WM_TAG_VERSION" val="1.0"/>
  <p:tag name="KSO_WM_TEMPLATE_CATEGORY" val="diagram"/>
  <p:tag name="KSO_WM_TEMPLATE_INDEX" val="244"/>
  <p:tag name="KSO_WM_UNIT_TYPE" val="l_i"/>
  <p:tag name="KSO_WM_UNIT_INDEX" val="1_3"/>
  <p:tag name="KSO_WM_UNIT_ID" val="260*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TAG_VERSION" val="1.0"/>
  <p:tag name="KSO_WM_TEMPLATE_CATEGORY" val="diagram"/>
  <p:tag name="KSO_WM_TEMPLATE_INDEX" val="244"/>
  <p:tag name="KSO_WM_UNIT_TYPE" val="l_h_f"/>
  <p:tag name="KSO_WM_UNIT_INDEX" val="1_3_1"/>
  <p:tag name="KSO_WM_UNIT_ID" val="260*l_h_f*1_3_1"/>
  <p:tag name="KSO_WM_UNIT_CLEAR" val="1"/>
  <p:tag name="KSO_WM_UNIT_LAYERLEVEL" val="1_1_1"/>
  <p:tag name="KSO_WM_UNIT_VALUE" val="54"/>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5"/>
  <p:tag name="KSO_WM_UNIT_TEXT_FILL_TYPE" val="1"/>
  <p:tag name="KSO_WM_UNIT_USESOURCEFORMAT_APPLY" val="0"/>
</p:tagLst>
</file>

<file path=ppt/tags/tag26.xml><?xml version="1.0" encoding="utf-8"?>
<p:tagLst xmlns:p="http://schemas.openxmlformats.org/presentationml/2006/main">
  <p:tag name="KSO_WM_BEAUTIFY_FLAG" val="#wm#"/>
  <p:tag name="KSO_WM_UNIT_TYPE" val="i"/>
  <p:tag name="KSO_WM_UNIT_ID" val="diagram370_5*i*0"/>
  <p:tag name="KSO_WM_TEMPLATE_CATEGORY" val="diagram"/>
  <p:tag name="KSO_WM_TEMPLATE_INDEX" val="370"/>
  <p:tag name="KSO_WM_TAG_VERSION" val="1.0"/>
  <p:tag name="KSO_WM_UNIT_INDEX" val="0"/>
</p:tagLst>
</file>

<file path=ppt/tags/tag27.xml><?xml version="1.0" encoding="utf-8"?>
<p:tagLst xmlns:p="http://schemas.openxmlformats.org/presentationml/2006/main">
  <p:tag name="KSO_WM_TEMPLATE_CATEGORY" val="diagram"/>
  <p:tag name="KSO_WM_TEMPLATE_INDEX" val="370"/>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TEMPLATE_CATEGORY" val="diagram"/>
  <p:tag name="KSO_WM_TEMPLATE_INDEX" val="370"/>
  <p:tag name="KSO_WM_UNIT_TYPE" val="l_h_f"/>
  <p:tag name="KSO_WM_UNIT_INDEX" val="1_1_1"/>
  <p:tag name="KSO_WM_UNIT_ID" val="260*l_h_f*1_1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BEAUTIFY_FLAG" val="#wm#"/>
  <p:tag name="KSO_WM_UNIT_TYPE" val="i"/>
  <p:tag name="KSO_WM_UNIT_ID" val="diagram370_5*i*5"/>
  <p:tag name="KSO_WM_TEMPLATE_CATEGORY" val="diagram"/>
  <p:tag name="KSO_WM_TEMPLATE_INDEX" val="370"/>
  <p:tag name="KSO_WM_TAG_VERSION" val="1.0"/>
  <p:tag name="KSO_WM_UNIT_INDEX" val="5"/>
</p:tagLst>
</file>

<file path=ppt/tags/tag3.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1_1"/>
  <p:tag name="KSO_WM_UNIT_ID" val="diagram394_4*l_h_f*1_1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EMPLATE_CATEGORY" val="diagram"/>
  <p:tag name="KSO_WM_TEMPLATE_INDEX" val="370"/>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TEMPLATE_CATEGORY" val="diagram"/>
  <p:tag name="KSO_WM_TEMPLATE_INDEX" val="370"/>
  <p:tag name="KSO_WM_UNIT_TYPE" val="l_h_f"/>
  <p:tag name="KSO_WM_UNIT_INDEX" val="1_2_1"/>
  <p:tag name="KSO_WM_UNIT_ID" val="260*l_h_f*1_2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2.xml><?xml version="1.0" encoding="utf-8"?>
<p:tagLst xmlns:p="http://schemas.openxmlformats.org/presentationml/2006/main">
  <p:tag name="KSO_WM_BEAUTIFY_FLAG" val="#wm#"/>
  <p:tag name="KSO_WM_UNIT_TYPE" val="i"/>
  <p:tag name="KSO_WM_UNIT_ID" val="diagram370_5*i*10"/>
  <p:tag name="KSO_WM_TEMPLATE_CATEGORY" val="diagram"/>
  <p:tag name="KSO_WM_TEMPLATE_INDEX" val="370"/>
  <p:tag name="KSO_WM_TAG_VERSION" val="1.0"/>
  <p:tag name="KSO_WM_UNIT_INDEX" val="10"/>
</p:tagLst>
</file>

<file path=ppt/tags/tag33.xml><?xml version="1.0" encoding="utf-8"?>
<p:tagLst xmlns:p="http://schemas.openxmlformats.org/presentationml/2006/main">
  <p:tag name="KSO_WM_TEMPLATE_CATEGORY" val="diagram"/>
  <p:tag name="KSO_WM_TEMPLATE_INDEX" val="370"/>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370"/>
  <p:tag name="KSO_WM_UNIT_TYPE" val="l_h_f"/>
  <p:tag name="KSO_WM_UNIT_INDEX" val="1_3_1"/>
  <p:tag name="KSO_WM_UNIT_ID" val="260*l_h_f*1_3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5.xml><?xml version="1.0" encoding="utf-8"?>
<p:tagLst xmlns:p="http://schemas.openxmlformats.org/presentationml/2006/main">
  <p:tag name="KSO_WM_BEAUTIFY_FLAG" val="#wm#"/>
  <p:tag name="KSO_WM_UNIT_TYPE" val="i"/>
  <p:tag name="KSO_WM_UNIT_ID" val="diagram370_5*i*16"/>
  <p:tag name="KSO_WM_TEMPLATE_CATEGORY" val="diagram"/>
  <p:tag name="KSO_WM_TEMPLATE_INDEX" val="370"/>
  <p:tag name="KSO_WM_TAG_VERSION" val="1.0"/>
  <p:tag name="KSO_WM_UNIT_INDEX" val="16"/>
</p:tagLst>
</file>

<file path=ppt/tags/tag36.xml><?xml version="1.0" encoding="utf-8"?>
<p:tagLst xmlns:p="http://schemas.openxmlformats.org/presentationml/2006/main">
  <p:tag name="KSO_WM_TEMPLATE_CATEGORY" val="diagram"/>
  <p:tag name="KSO_WM_TEMPLATE_INDEX" val="370"/>
  <p:tag name="KSO_WM_UNIT_TYPE" val="l_i"/>
  <p:tag name="KSO_WM_UNIT_INDEX" val="1_4"/>
  <p:tag name="KSO_WM_UNIT_ID" val="260*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7.xml><?xml version="1.0" encoding="utf-8"?>
<p:tagLst xmlns:p="http://schemas.openxmlformats.org/presentationml/2006/main">
  <p:tag name="KSO_WM_TEMPLATE_CATEGORY" val="diagram"/>
  <p:tag name="KSO_WM_TEMPLATE_INDEX" val="370"/>
  <p:tag name="KSO_WM_UNIT_TYPE" val="l_h_f"/>
  <p:tag name="KSO_WM_UNIT_INDEX" val="1_4_1"/>
  <p:tag name="KSO_WM_UNIT_ID" val="260*l_h_f*1_4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38.xml><?xml version="1.0" encoding="utf-8"?>
<p:tagLst xmlns:p="http://schemas.openxmlformats.org/presentationml/2006/main">
  <p:tag name="KSO_WM_BEAUTIFY_FLAG" val="#wm#"/>
  <p:tag name="KSO_WM_UNIT_TYPE" val="i"/>
  <p:tag name="KSO_WM_UNIT_ID" val="diagram370_5*i*21"/>
  <p:tag name="KSO_WM_TEMPLATE_CATEGORY" val="diagram"/>
  <p:tag name="KSO_WM_TEMPLATE_INDEX" val="370"/>
  <p:tag name="KSO_WM_TAG_VERSION" val="1.0"/>
  <p:tag name="KSO_WM_UNIT_INDEX" val="21"/>
</p:tagLst>
</file>

<file path=ppt/tags/tag39.xml><?xml version="1.0" encoding="utf-8"?>
<p:tagLst xmlns:p="http://schemas.openxmlformats.org/presentationml/2006/main">
  <p:tag name="KSO_WM_TEMPLATE_CATEGORY" val="diagram"/>
  <p:tag name="KSO_WM_TEMPLATE_INDEX" val="370"/>
  <p:tag name="KSO_WM_UNIT_TYPE" val="l_i"/>
  <p:tag name="KSO_WM_UNIT_INDEX" val="1_5"/>
  <p:tag name="KSO_WM_UNIT_ID" val="260*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4.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2"/>
  <p:tag name="KSO_WM_UNIT_ID" val="diagram394_4*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40.xml><?xml version="1.0" encoding="utf-8"?>
<p:tagLst xmlns:p="http://schemas.openxmlformats.org/presentationml/2006/main">
  <p:tag name="KSO_WM_TEMPLATE_CATEGORY" val="diagram"/>
  <p:tag name="KSO_WM_TEMPLATE_INDEX" val="370"/>
  <p:tag name="KSO_WM_UNIT_TYPE" val="l_h_f"/>
  <p:tag name="KSO_WM_UNIT_INDEX" val="1_5_1"/>
  <p:tag name="KSO_WM_UNIT_ID" val="260*l_h_f*1_5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UNIT_TYPE" val="i"/>
  <p:tag name="KSO_WM_UNIT_ID" val="diagram588_4*i*1"/>
  <p:tag name="KSO_WM_TEMPLATE_CATEGORY" val="diagram"/>
  <p:tag name="KSO_WM_TEMPLATE_INDEX" val="588"/>
  <p:tag name="KSO_WM_UNIT_INDEX" val="1"/>
</p:tagLst>
</file>

<file path=ppt/tags/tag42.xml><?xml version="1.0" encoding="utf-8"?>
<p:tagLst xmlns:p="http://schemas.openxmlformats.org/presentationml/2006/main">
  <p:tag name="KSO_WM_TEMPLATE_CATEGORY" val="diagram"/>
  <p:tag name="KSO_WM_TEMPLATE_INDEX" val="588"/>
  <p:tag name="KSO_WM_UNIT_TYPE" val="l_h_a"/>
  <p:tag name="KSO_WM_UNIT_INDEX" val="1_1_1"/>
  <p:tag name="KSO_WM_UNIT_ID" val="320*l_h_a*1_1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43.xml><?xml version="1.0" encoding="utf-8"?>
<p:tagLst xmlns:p="http://schemas.openxmlformats.org/presentationml/2006/main">
  <p:tag name="KSO_WM_TEMPLATE_CATEGORY" val="diagram"/>
  <p:tag name="KSO_WM_TEMPLATE_INDEX" val="588"/>
  <p:tag name="KSO_WM_UNIT_TYPE" val="l_h_f"/>
  <p:tag name="KSO_WM_UNIT_INDEX" val="1_1_1"/>
  <p:tag name="KSO_WM_UNIT_ID" val="320*l_h_f*1_1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EMPLATE_CATEGORY" val="diagram"/>
  <p:tag name="KSO_WM_TEMPLATE_INDEX" val="588"/>
  <p:tag name="KSO_WM_UNIT_TYPE" val="l_i"/>
  <p:tag name="KSO_WM_UNIT_INDEX" val="1_2"/>
  <p:tag name="KSO_WM_UNIT_ID" val="320*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5.xml><?xml version="1.0" encoding="utf-8"?>
<p:tagLst xmlns:p="http://schemas.openxmlformats.org/presentationml/2006/main">
  <p:tag name="KSO_WM_TAG_VERSION" val="1.0"/>
  <p:tag name="KSO_WM_BEAUTIFY_FLAG" val="#wm#"/>
  <p:tag name="KSO_WM_UNIT_TYPE" val="i"/>
  <p:tag name="KSO_WM_UNIT_ID" val="diagram588_4*i*8"/>
  <p:tag name="KSO_WM_TEMPLATE_CATEGORY" val="diagram"/>
  <p:tag name="KSO_WM_TEMPLATE_INDEX" val="588"/>
  <p:tag name="KSO_WM_UNIT_INDEX" val="8"/>
</p:tagLst>
</file>

<file path=ppt/tags/tag46.xml><?xml version="1.0" encoding="utf-8"?>
<p:tagLst xmlns:p="http://schemas.openxmlformats.org/presentationml/2006/main">
  <p:tag name="KSO_WM_TEMPLATE_CATEGORY" val="diagram"/>
  <p:tag name="KSO_WM_TEMPLATE_INDEX" val="588"/>
  <p:tag name="KSO_WM_UNIT_TYPE" val="l_h_a"/>
  <p:tag name="KSO_WM_UNIT_INDEX" val="1_2_1"/>
  <p:tag name="KSO_WM_UNIT_ID" val="320*l_h_a*1_2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47.xml><?xml version="1.0" encoding="utf-8"?>
<p:tagLst xmlns:p="http://schemas.openxmlformats.org/presentationml/2006/main">
  <p:tag name="KSO_WM_TEMPLATE_CATEGORY" val="diagram"/>
  <p:tag name="KSO_WM_TEMPLATE_INDEX" val="588"/>
  <p:tag name="KSO_WM_UNIT_TYPE" val="l_h_f"/>
  <p:tag name="KSO_WM_UNIT_INDEX" val="1_2_1"/>
  <p:tag name="KSO_WM_UNIT_ID" val="320*l_h_f*1_2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48.xml><?xml version="1.0" encoding="utf-8"?>
<p:tagLst xmlns:p="http://schemas.openxmlformats.org/presentationml/2006/main">
  <p:tag name="KSO_WM_TEMPLATE_CATEGORY" val="diagram"/>
  <p:tag name="KSO_WM_TEMPLATE_INDEX" val="588"/>
  <p:tag name="KSO_WM_UNIT_TYPE" val="l_i"/>
  <p:tag name="KSO_WM_UNIT_INDEX" val="1_3"/>
  <p:tag name="KSO_WM_UNIT_ID" val="320*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xml><?xml version="1.0" encoding="utf-8"?>
<p:tagLst xmlns:p="http://schemas.openxmlformats.org/presentationml/2006/main">
  <p:tag name="KSO_WM_TAG_VERSION" val="1.0"/>
  <p:tag name="KSO_WM_BEAUTIFY_FLAG" val="#wm#"/>
  <p:tag name="KSO_WM_UNIT_TYPE" val="i"/>
  <p:tag name="KSO_WM_UNIT_ID" val="diagram588_4*i*15"/>
  <p:tag name="KSO_WM_TEMPLATE_CATEGORY" val="diagram"/>
  <p:tag name="KSO_WM_TEMPLATE_INDEX" val="588"/>
  <p:tag name="KSO_WM_UNIT_INDEX" val="15"/>
</p:tagLst>
</file>

<file path=ppt/tags/tag5.xml><?xml version="1.0" encoding="utf-8"?>
<p:tagLst xmlns:p="http://schemas.openxmlformats.org/presentationml/2006/main">
  <p:tag name="KSO_WM_TAG_VERSION" val="1.0"/>
  <p:tag name="KSO_WM_BEAUTIFY_FLAG" val="#wm#"/>
  <p:tag name="KSO_WM_UNIT_TYPE" val="i"/>
  <p:tag name="KSO_WM_UNIT_ID" val="diagram394_4*i*15"/>
  <p:tag name="KSO_WM_TEMPLATE_CATEGORY" val="diagram"/>
  <p:tag name="KSO_WM_TEMPLATE_INDEX" val="394"/>
  <p:tag name="KSO_WM_UNIT_INDEX" val="15"/>
</p:tagLst>
</file>

<file path=ppt/tags/tag50.xml><?xml version="1.0" encoding="utf-8"?>
<p:tagLst xmlns:p="http://schemas.openxmlformats.org/presentationml/2006/main">
  <p:tag name="KSO_WM_TEMPLATE_CATEGORY" val="diagram"/>
  <p:tag name="KSO_WM_TEMPLATE_INDEX" val="588"/>
  <p:tag name="KSO_WM_UNIT_TYPE" val="l_h_a"/>
  <p:tag name="KSO_WM_UNIT_INDEX" val="1_3_1"/>
  <p:tag name="KSO_WM_UNIT_ID" val="320*l_h_a*1_3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51.xml><?xml version="1.0" encoding="utf-8"?>
<p:tagLst xmlns:p="http://schemas.openxmlformats.org/presentationml/2006/main">
  <p:tag name="KSO_WM_TEMPLATE_CATEGORY" val="diagram"/>
  <p:tag name="KSO_WM_TEMPLATE_INDEX" val="588"/>
  <p:tag name="KSO_WM_UNIT_TYPE" val="l_h_f"/>
  <p:tag name="KSO_WM_UNIT_INDEX" val="1_3_1"/>
  <p:tag name="KSO_WM_UNIT_ID" val="320*l_h_f*1_3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TEMPLATE_CATEGORY" val="diagram"/>
  <p:tag name="KSO_WM_TEMPLATE_INDEX" val="588"/>
  <p:tag name="KSO_WM_UNIT_TYPE" val="l_i"/>
  <p:tag name="KSO_WM_UNIT_INDEX" val="1_4"/>
  <p:tag name="KSO_WM_UNIT_ID" val="320*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3.xml><?xml version="1.0" encoding="utf-8"?>
<p:tagLst xmlns:p="http://schemas.openxmlformats.org/presentationml/2006/main">
  <p:tag name="KSO_WM_TAG_VERSION" val="1.0"/>
  <p:tag name="KSO_WM_BEAUTIFY_FLAG" val="#wm#"/>
  <p:tag name="KSO_WM_UNIT_TYPE" val="i"/>
  <p:tag name="KSO_WM_UNIT_ID" val="diagram588_4*i*22"/>
  <p:tag name="KSO_WM_TEMPLATE_CATEGORY" val="diagram"/>
  <p:tag name="KSO_WM_TEMPLATE_INDEX" val="588"/>
  <p:tag name="KSO_WM_UNIT_INDEX" val="22"/>
</p:tagLst>
</file>

<file path=ppt/tags/tag54.xml><?xml version="1.0" encoding="utf-8"?>
<p:tagLst xmlns:p="http://schemas.openxmlformats.org/presentationml/2006/main">
  <p:tag name="KSO_WM_TEMPLATE_CATEGORY" val="diagram"/>
  <p:tag name="KSO_WM_TEMPLATE_INDEX" val="588"/>
  <p:tag name="KSO_WM_UNIT_TYPE" val="l_h_a"/>
  <p:tag name="KSO_WM_UNIT_INDEX" val="1_4_1"/>
  <p:tag name="KSO_WM_UNIT_ID" val="320*l_h_a*1_4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55.xml><?xml version="1.0" encoding="utf-8"?>
<p:tagLst xmlns:p="http://schemas.openxmlformats.org/presentationml/2006/main">
  <p:tag name="KSO_WM_TEMPLATE_CATEGORY" val="diagram"/>
  <p:tag name="KSO_WM_TEMPLATE_INDEX" val="588"/>
  <p:tag name="KSO_WM_UNIT_TYPE" val="l_h_f"/>
  <p:tag name="KSO_WM_UNIT_INDEX" val="1_4_1"/>
  <p:tag name="KSO_WM_UNIT_ID" val="320*l_h_f*1_4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56.xml><?xml version="1.0" encoding="utf-8"?>
<p:tagLst xmlns:p="http://schemas.openxmlformats.org/presentationml/2006/main">
  <p:tag name="KSO_WM_TEMPLATE_CATEGORY" val="diagram"/>
  <p:tag name="KSO_WM_TEMPLATE_INDEX" val="588"/>
  <p:tag name="KSO_WM_UNIT_TYPE" val="l_i"/>
  <p:tag name="KSO_WM_UNIT_INDEX" val="1_5"/>
  <p:tag name="KSO_WM_UNIT_ID" val="320*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7.xml><?xml version="1.0" encoding="utf-8"?>
<p:tagLst xmlns:p="http://schemas.openxmlformats.org/presentationml/2006/main">
  <p:tag name="KSO_WM_TEMPLATE_CATEGORY" val="diagram"/>
  <p:tag name="KSO_WM_TEMPLATE_INDEX" val="588"/>
  <p:tag name="KSO_WM_UNIT_TYPE" val="l_i"/>
  <p:tag name="KSO_WM_UNIT_INDEX" val="1_1"/>
  <p:tag name="KSO_WM_UNIT_ID" val="320*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0"/>
</p:tagLst>
</file>

<file path=ppt/tags/tag58.xml><?xml version="1.0" encoding="utf-8"?>
<p:tagLst xmlns:p="http://schemas.openxmlformats.org/presentationml/2006/main">
  <p:tag name="KSO_WM_TAG_VERSION" val="1.0"/>
  <p:tag name="KSO_WM_BEAUTIFY_FLAG" val="#wm#"/>
  <p:tag name="KSO_WM_UNIT_TYPE" val="i"/>
  <p:tag name="KSO_WM_UNIT_ID" val="diagram279_3*i*1"/>
  <p:tag name="KSO_WM_TEMPLATE_CATEGORY" val="diagram"/>
  <p:tag name="KSO_WM_TEMPLATE_INDEX" val="279"/>
  <p:tag name="KSO_WM_UNIT_INDEX" val="1"/>
</p:tagLst>
</file>

<file path=ppt/tags/tag59.xml><?xml version="1.0" encoding="utf-8"?>
<p:tagLst xmlns:p="http://schemas.openxmlformats.org/presentationml/2006/main">
  <p:tag name="KSO_WM_TAG_VERSION" val="1.0"/>
  <p:tag name="KSO_WM_TEMPLATE_CATEGORY" val="diagram"/>
  <p:tag name="KSO_WM_TEMPLATE_INDEX" val="279"/>
  <p:tag name="KSO_WM_UNIT_TYPE" val="l_i"/>
  <p:tag name="KSO_WM_UNIT_INDEX" val="1_1"/>
  <p:tag name="KSO_WM_UNIT_ID" val="258*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6.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5"/>
  <p:tag name="KSO_WM_UNIT_ID" val="diagram394_4*l_i*1_5"/>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60.xml><?xml version="1.0" encoding="utf-8"?>
<p:tagLst xmlns:p="http://schemas.openxmlformats.org/presentationml/2006/main">
  <p:tag name="KSO_WM_TAG_VERSION" val="1.0"/>
  <p:tag name="KSO_WM_TEMPLATE_CATEGORY" val="diagram"/>
  <p:tag name="KSO_WM_TEMPLATE_INDEX" val="279"/>
  <p:tag name="KSO_WM_UNIT_TYPE" val="l_i"/>
  <p:tag name="KSO_WM_UNIT_INDEX" val="1_2"/>
  <p:tag name="KSO_WM_UNIT_ID" val="258*l_i*1_2"/>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61.xml><?xml version="1.0" encoding="utf-8"?>
<p:tagLst xmlns:p="http://schemas.openxmlformats.org/presentationml/2006/main">
  <p:tag name="KSO_WM_TAG_VERSION" val="1.0"/>
  <p:tag name="KSO_WM_TEMPLATE_CATEGORY" val="diagram"/>
  <p:tag name="KSO_WM_TEMPLATE_INDEX" val="279"/>
  <p:tag name="KSO_WM_UNIT_TYPE" val="l_h_f"/>
  <p:tag name="KSO_WM_UNIT_INDEX" val="1_1_1"/>
  <p:tag name="KSO_WM_UNIT_ID" val="258*l_h_f*1_1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62.xml><?xml version="1.0" encoding="utf-8"?>
<p:tagLst xmlns:p="http://schemas.openxmlformats.org/presentationml/2006/main">
  <p:tag name="KSO_WM_TAG_VERSION" val="1.0"/>
  <p:tag name="KSO_WM_BEAUTIFY_FLAG" val="#wm#"/>
  <p:tag name="KSO_WM_UNIT_TYPE" val="i"/>
  <p:tag name="KSO_WM_UNIT_ID" val="diagram279_3*i*8"/>
  <p:tag name="KSO_WM_TEMPLATE_CATEGORY" val="diagram"/>
  <p:tag name="KSO_WM_TEMPLATE_INDEX" val="279"/>
  <p:tag name="KSO_WM_UNIT_INDEX" val="8"/>
</p:tagLst>
</file>

<file path=ppt/tags/tag63.xml><?xml version="1.0" encoding="utf-8"?>
<p:tagLst xmlns:p="http://schemas.openxmlformats.org/presentationml/2006/main">
  <p:tag name="KSO_WM_TAG_VERSION" val="1.0"/>
  <p:tag name="KSO_WM_TEMPLATE_CATEGORY" val="diagram"/>
  <p:tag name="KSO_WM_TEMPLATE_INDEX" val="279"/>
  <p:tag name="KSO_WM_UNIT_TYPE" val="l_i"/>
  <p:tag name="KSO_WM_UNIT_INDEX" val="1_3"/>
  <p:tag name="KSO_WM_UNIT_ID" val="258*l_i*1_3"/>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64.xml><?xml version="1.0" encoding="utf-8"?>
<p:tagLst xmlns:p="http://schemas.openxmlformats.org/presentationml/2006/main">
  <p:tag name="KSO_WM_TAG_VERSION" val="1.0"/>
  <p:tag name="KSO_WM_TEMPLATE_CATEGORY" val="diagram"/>
  <p:tag name="KSO_WM_TEMPLATE_INDEX" val="279"/>
  <p:tag name="KSO_WM_UNIT_TYPE" val="l_i"/>
  <p:tag name="KSO_WM_UNIT_INDEX" val="1_4"/>
  <p:tag name="KSO_WM_UNIT_ID" val="258*l_i*1_4"/>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65.xml><?xml version="1.0" encoding="utf-8"?>
<p:tagLst xmlns:p="http://schemas.openxmlformats.org/presentationml/2006/main">
  <p:tag name="KSO_WM_TAG_VERSION" val="1.0"/>
  <p:tag name="KSO_WM_TEMPLATE_CATEGORY" val="diagram"/>
  <p:tag name="KSO_WM_TEMPLATE_INDEX" val="279"/>
  <p:tag name="KSO_WM_UNIT_TYPE" val="l_h_f"/>
  <p:tag name="KSO_WM_UNIT_INDEX" val="1_2_1"/>
  <p:tag name="KSO_WM_UNIT_ID" val="258*l_h_f*1_2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66.xml><?xml version="1.0" encoding="utf-8"?>
<p:tagLst xmlns:p="http://schemas.openxmlformats.org/presentationml/2006/main">
  <p:tag name="KSO_WM_TAG_VERSION" val="1.0"/>
  <p:tag name="KSO_WM_BEAUTIFY_FLAG" val="#wm#"/>
  <p:tag name="KSO_WM_UNIT_TYPE" val="i"/>
  <p:tag name="KSO_WM_UNIT_ID" val="diagram279_3*i*15"/>
  <p:tag name="KSO_WM_TEMPLATE_CATEGORY" val="diagram"/>
  <p:tag name="KSO_WM_TEMPLATE_INDEX" val="279"/>
  <p:tag name="KSO_WM_UNIT_INDEX" val="15"/>
</p:tagLst>
</file>

<file path=ppt/tags/tag67.xml><?xml version="1.0" encoding="utf-8"?>
<p:tagLst xmlns:p="http://schemas.openxmlformats.org/presentationml/2006/main">
  <p:tag name="KSO_WM_TAG_VERSION" val="1.0"/>
  <p:tag name="KSO_WM_TEMPLATE_CATEGORY" val="diagram"/>
  <p:tag name="KSO_WM_TEMPLATE_INDEX" val="279"/>
  <p:tag name="KSO_WM_UNIT_TYPE" val="l_i"/>
  <p:tag name="KSO_WM_UNIT_INDEX" val="1_5"/>
  <p:tag name="KSO_WM_UNIT_ID" val="258*l_i*1_5"/>
  <p:tag name="KSO_WM_UNIT_CLEAR" val="1"/>
  <p:tag name="KSO_WM_UNIT_LAYERLEVEL" val="1_1"/>
  <p:tag name="KSO_WM_BEAUTIFY_FLAG" val="#wm#"/>
  <p:tag name="KSO_WM_DIAGRAM_GROUP_CODE" val="l1-1"/>
  <p:tag name="KSO_WM_UNIT_LINE_FORE_SCHEMECOLOR_INDEX" val="7"/>
  <p:tag name="KSO_WM_UNIT_LINE_FILL_TYPE" val="2"/>
  <p:tag name="KSO_WM_UNIT_USESOURCEFORMAT_APPLY" val="0"/>
</p:tagLst>
</file>

<file path=ppt/tags/tag68.xml><?xml version="1.0" encoding="utf-8"?>
<p:tagLst xmlns:p="http://schemas.openxmlformats.org/presentationml/2006/main">
  <p:tag name="KSO_WM_TAG_VERSION" val="1.0"/>
  <p:tag name="KSO_WM_TEMPLATE_CATEGORY" val="diagram"/>
  <p:tag name="KSO_WM_TEMPLATE_INDEX" val="279"/>
  <p:tag name="KSO_WM_UNIT_TYPE" val="l_i"/>
  <p:tag name="KSO_WM_UNIT_INDEX" val="1_6"/>
  <p:tag name="KSO_WM_UNIT_ID" val="258*l_i*1_6"/>
  <p:tag name="KSO_WM_UNIT_CLEAR" val="1"/>
  <p:tag name="KSO_WM_UNIT_LAYERLEVEL" val="1_1"/>
  <p:tag name="KSO_WM_BEAUTIFY_FLAG" val="#wm#"/>
  <p:tag name="KSO_WM_DIAGRAM_GROUP_CODE" val="l1-1"/>
  <p:tag name="KSO_WM_UNIT_LINE_FORE_SCHEMECOLOR_INDEX" val="7"/>
  <p:tag name="KSO_WM_UNIT_LINE_FILL_TYPE" val="2"/>
  <p:tag name="KSO_WM_UNIT_USESOURCEFORMAT_APPLY" val="0"/>
</p:tagLst>
</file>

<file path=ppt/tags/tag69.xml><?xml version="1.0" encoding="utf-8"?>
<p:tagLst xmlns:p="http://schemas.openxmlformats.org/presentationml/2006/main">
  <p:tag name="KSO_WM_TAG_VERSION" val="1.0"/>
  <p:tag name="KSO_WM_TEMPLATE_CATEGORY" val="diagram"/>
  <p:tag name="KSO_WM_TEMPLATE_INDEX" val="279"/>
  <p:tag name="KSO_WM_UNIT_TYPE" val="l_h_f"/>
  <p:tag name="KSO_WM_UNIT_INDEX" val="1_3_1"/>
  <p:tag name="KSO_WM_UNIT_ID" val="258*l_h_f*1_3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7"/>
  <p:tag name="KSO_WM_UNIT_FILL_TYPE" val="1"/>
  <p:tag name="KSO_WM_UNIT_TEXT_FILL_FORE_SCHEMECOLOR_INDEX" val="7"/>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3_1"/>
  <p:tag name="KSO_WM_UNIT_ID" val="diagram394_4*l_h_f*1_3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70.xml><?xml version="1.0" encoding="utf-8"?>
<p:tagLst xmlns:p="http://schemas.openxmlformats.org/presentationml/2006/main">
  <p:tag name="KSO_WM_TAG_VERSION" val="1.0"/>
  <p:tag name="KSO_WM_BEAUTIFY_FLAG" val="#wm#"/>
  <p:tag name="KSO_WM_UNIT_TYPE" val="i"/>
  <p:tag name="KSO_WM_UNIT_ID" val="diagram279_3*i*22"/>
  <p:tag name="KSO_WM_TEMPLATE_CATEGORY" val="diagram"/>
  <p:tag name="KSO_WM_TEMPLATE_INDEX" val="279"/>
  <p:tag name="KSO_WM_UNIT_INDEX" val="22"/>
</p:tagLst>
</file>

<file path=ppt/tags/tag71.xml><?xml version="1.0" encoding="utf-8"?>
<p:tagLst xmlns:p="http://schemas.openxmlformats.org/presentationml/2006/main">
  <p:tag name="KSO_WM_TAG_VERSION" val="1.0"/>
  <p:tag name="KSO_WM_TEMPLATE_CATEGORY" val="diagram"/>
  <p:tag name="KSO_WM_TEMPLATE_INDEX" val="279"/>
  <p:tag name="KSO_WM_UNIT_TYPE" val="l_i"/>
  <p:tag name="KSO_WM_UNIT_INDEX" val="1_7"/>
  <p:tag name="KSO_WM_UNIT_ID" val="258*l_i*1_7"/>
  <p:tag name="KSO_WM_UNIT_CLEAR" val="1"/>
  <p:tag name="KSO_WM_UNIT_LAYERLEVEL" val="1_1"/>
  <p:tag name="KSO_WM_BEAUTIFY_FLAG" val="#wm#"/>
  <p:tag name="KSO_WM_DIAGRAM_GROUP_CODE" val="l1-1"/>
  <p:tag name="KSO_WM_UNIT_LINE_FORE_SCHEMECOLOR_INDEX" val="8"/>
  <p:tag name="KSO_WM_UNIT_LINE_FILL_TYPE" val="2"/>
  <p:tag name="KSO_WM_UNIT_USESOURCEFORMAT_APPLY" val="0"/>
</p:tagLst>
</file>

<file path=ppt/tags/tag72.xml><?xml version="1.0" encoding="utf-8"?>
<p:tagLst xmlns:p="http://schemas.openxmlformats.org/presentationml/2006/main">
  <p:tag name="KSO_WM_TAG_VERSION" val="1.0"/>
  <p:tag name="KSO_WM_TEMPLATE_CATEGORY" val="diagram"/>
  <p:tag name="KSO_WM_TEMPLATE_INDEX" val="279"/>
  <p:tag name="KSO_WM_UNIT_TYPE" val="l_i"/>
  <p:tag name="KSO_WM_UNIT_INDEX" val="1_8"/>
  <p:tag name="KSO_WM_UNIT_ID" val="258*l_i*1_8"/>
  <p:tag name="KSO_WM_UNIT_CLEAR" val="1"/>
  <p:tag name="KSO_WM_UNIT_LAYERLEVEL" val="1_1"/>
  <p:tag name="KSO_WM_BEAUTIFY_FLAG" val="#wm#"/>
  <p:tag name="KSO_WM_DIAGRAM_GROUP_CODE" val="l1-1"/>
  <p:tag name="KSO_WM_UNIT_LINE_FORE_SCHEMECOLOR_INDEX" val="8"/>
  <p:tag name="KSO_WM_UNIT_LINE_FILL_TYPE" val="2"/>
  <p:tag name="KSO_WM_UNIT_USESOURCEFORMAT_APPLY" val="0"/>
</p:tagLst>
</file>

<file path=ppt/tags/tag73.xml><?xml version="1.0" encoding="utf-8"?>
<p:tagLst xmlns:p="http://schemas.openxmlformats.org/presentationml/2006/main">
  <p:tag name="KSO_WM_TAG_VERSION" val="1.0"/>
  <p:tag name="KSO_WM_TEMPLATE_CATEGORY" val="diagram"/>
  <p:tag name="KSO_WM_TEMPLATE_INDEX" val="279"/>
  <p:tag name="KSO_WM_UNIT_TYPE" val="l_h_f"/>
  <p:tag name="KSO_WM_UNIT_INDEX" val="1_4_1"/>
  <p:tag name="KSO_WM_UNIT_ID" val="258*l_h_f*1_4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8"/>
  <p:tag name="KSO_WM_UNIT_FILL_TYPE" val="1"/>
  <p:tag name="KSO_WM_UNIT_TEXT_FILL_FORE_SCHEMECOLOR_INDEX" val="8"/>
  <p:tag name="KSO_WM_UNIT_TEXT_FILL_TYPE" val="1"/>
  <p:tag name="KSO_WM_UNIT_USESOURCEFORMAT_APPLY" val="0"/>
</p:tagLst>
</file>

<file path=ppt/tags/tag74.xml><?xml version="1.0" encoding="utf-8"?>
<p:tagLst xmlns:p="http://schemas.openxmlformats.org/presentationml/2006/main">
  <p:tag name="KSO_WM_BEAUTIFY_FLAG" val="#wm#"/>
  <p:tag name="KSO_WM_UNIT_TYPE" val="i"/>
  <p:tag name="KSO_WM_UNIT_ID" val="diagram376_5*i*0"/>
  <p:tag name="KSO_WM_TEMPLATE_CATEGORY" val="diagram"/>
  <p:tag name="KSO_WM_TEMPLATE_INDEX" val="376"/>
  <p:tag name="KSO_WM_TAG_VERSION" val="1.0"/>
  <p:tag name="KSO_WM_UNIT_INDEX" val="0"/>
</p:tagLst>
</file>

<file path=ppt/tags/tag75.xml><?xml version="1.0" encoding="utf-8"?>
<p:tagLst xmlns:p="http://schemas.openxmlformats.org/presentationml/2006/main">
  <p:tag name="KSO_WM_TEMPLATE_CATEGORY" val="diagram"/>
  <p:tag name="KSO_WM_TEMPLATE_INDEX" val="376"/>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76.xml><?xml version="1.0" encoding="utf-8"?>
<p:tagLst xmlns:p="http://schemas.openxmlformats.org/presentationml/2006/main">
  <p:tag name="KSO_WM_TEMPLATE_CATEGORY" val="diagram"/>
  <p:tag name="KSO_WM_TEMPLATE_INDEX" val="376"/>
  <p:tag name="KSO_WM_UNIT_TYPE" val="l_h_f"/>
  <p:tag name="KSO_WM_UNIT_INDEX" val="1_1_1"/>
  <p:tag name="KSO_WM_UNIT_ID" val="260*l_h_f*1_1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77.xml><?xml version="1.0" encoding="utf-8"?>
<p:tagLst xmlns:p="http://schemas.openxmlformats.org/presentationml/2006/main">
  <p:tag name="KSO_WM_TEMPLATE_CATEGORY" val="diagram"/>
  <p:tag name="KSO_WM_TEMPLATE_INDEX" val="376"/>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78.xml><?xml version="1.0" encoding="utf-8"?>
<p:tagLst xmlns:p="http://schemas.openxmlformats.org/presentationml/2006/main">
  <p:tag name="KSO_WM_BEAUTIFY_FLAG" val="#wm#"/>
  <p:tag name="KSO_WM_UNIT_TYPE" val="i"/>
  <p:tag name="KSO_WM_UNIT_ID" val="diagram376_5*i*7"/>
  <p:tag name="KSO_WM_TEMPLATE_CATEGORY" val="diagram"/>
  <p:tag name="KSO_WM_TEMPLATE_INDEX" val="376"/>
  <p:tag name="KSO_WM_TAG_VERSION" val="1.0"/>
  <p:tag name="KSO_WM_UNIT_INDEX" val="7"/>
</p:tagLst>
</file>

<file path=ppt/tags/tag79.xml><?xml version="1.0" encoding="utf-8"?>
<p:tagLst xmlns:p="http://schemas.openxmlformats.org/presentationml/2006/main">
  <p:tag name="KSO_WM_TEMPLATE_CATEGORY" val="diagram"/>
  <p:tag name="KSO_WM_TEMPLATE_INDEX" val="376"/>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6"/>
  <p:tag name="KSO_WM_UNIT_ID" val="diagram394_4*l_i*1_6"/>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80.xml><?xml version="1.0" encoding="utf-8"?>
<p:tagLst xmlns:p="http://schemas.openxmlformats.org/presentationml/2006/main">
  <p:tag name="KSO_WM_TEMPLATE_CATEGORY" val="diagram"/>
  <p:tag name="KSO_WM_TEMPLATE_INDEX" val="376"/>
  <p:tag name="KSO_WM_UNIT_TYPE" val="l_h_f"/>
  <p:tag name="KSO_WM_UNIT_INDEX" val="1_2_1"/>
  <p:tag name="KSO_WM_UNIT_ID" val="260*l_h_f*1_2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81.xml><?xml version="1.0" encoding="utf-8"?>
<p:tagLst xmlns:p="http://schemas.openxmlformats.org/presentationml/2006/main">
  <p:tag name="KSO_WM_TEMPLATE_CATEGORY" val="diagram"/>
  <p:tag name="KSO_WM_TEMPLATE_INDEX" val="376"/>
  <p:tag name="KSO_WM_UNIT_TYPE" val="l_i"/>
  <p:tag name="KSO_WM_UNIT_INDEX" val="1_4"/>
  <p:tag name="KSO_WM_UNIT_ID" val="260*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82.xml><?xml version="1.0" encoding="utf-8"?>
<p:tagLst xmlns:p="http://schemas.openxmlformats.org/presentationml/2006/main">
  <p:tag name="KSO_WM_BEAUTIFY_FLAG" val="#wm#"/>
  <p:tag name="KSO_WM_UNIT_TYPE" val="i"/>
  <p:tag name="KSO_WM_UNIT_ID" val="diagram376_5*i*14"/>
  <p:tag name="KSO_WM_TEMPLATE_CATEGORY" val="diagram"/>
  <p:tag name="KSO_WM_TEMPLATE_INDEX" val="376"/>
  <p:tag name="KSO_WM_TAG_VERSION" val="1.0"/>
  <p:tag name="KSO_WM_UNIT_INDEX" val="14"/>
</p:tagLst>
</file>

<file path=ppt/tags/tag83.xml><?xml version="1.0" encoding="utf-8"?>
<p:tagLst xmlns:p="http://schemas.openxmlformats.org/presentationml/2006/main">
  <p:tag name="KSO_WM_TEMPLATE_CATEGORY" val="diagram"/>
  <p:tag name="KSO_WM_TEMPLATE_INDEX" val="376"/>
  <p:tag name="KSO_WM_UNIT_TYPE" val="l_i"/>
  <p:tag name="KSO_WM_UNIT_INDEX" val="1_5"/>
  <p:tag name="KSO_WM_UNIT_ID" val="260*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84.xml><?xml version="1.0" encoding="utf-8"?>
<p:tagLst xmlns:p="http://schemas.openxmlformats.org/presentationml/2006/main">
  <p:tag name="KSO_WM_TEMPLATE_CATEGORY" val="diagram"/>
  <p:tag name="KSO_WM_TEMPLATE_INDEX" val="376"/>
  <p:tag name="KSO_WM_UNIT_TYPE" val="l_h_f"/>
  <p:tag name="KSO_WM_UNIT_INDEX" val="1_3_1"/>
  <p:tag name="KSO_WM_UNIT_ID" val="260*l_h_f*1_3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85.xml><?xml version="1.0" encoding="utf-8"?>
<p:tagLst xmlns:p="http://schemas.openxmlformats.org/presentationml/2006/main">
  <p:tag name="KSO_WM_TEMPLATE_CATEGORY" val="diagram"/>
  <p:tag name="KSO_WM_TEMPLATE_INDEX" val="376"/>
  <p:tag name="KSO_WM_UNIT_TYPE" val="l_i"/>
  <p:tag name="KSO_WM_UNIT_INDEX" val="1_6"/>
  <p:tag name="KSO_WM_UNIT_ID" val="260*l_i*1_6"/>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86.xml><?xml version="1.0" encoding="utf-8"?>
<p:tagLst xmlns:p="http://schemas.openxmlformats.org/presentationml/2006/main">
  <p:tag name="KSO_WM_BEAUTIFY_FLAG" val="#wm#"/>
  <p:tag name="KSO_WM_UNIT_TYPE" val="i"/>
  <p:tag name="KSO_WM_UNIT_ID" val="diagram376_5*i*22"/>
  <p:tag name="KSO_WM_TEMPLATE_CATEGORY" val="diagram"/>
  <p:tag name="KSO_WM_TEMPLATE_INDEX" val="376"/>
  <p:tag name="KSO_WM_TAG_VERSION" val="1.0"/>
  <p:tag name="KSO_WM_UNIT_INDEX" val="22"/>
</p:tagLst>
</file>

<file path=ppt/tags/tag87.xml><?xml version="1.0" encoding="utf-8"?>
<p:tagLst xmlns:p="http://schemas.openxmlformats.org/presentationml/2006/main">
  <p:tag name="KSO_WM_TEMPLATE_CATEGORY" val="diagram"/>
  <p:tag name="KSO_WM_TEMPLATE_INDEX" val="376"/>
  <p:tag name="KSO_WM_UNIT_TYPE" val="l_i"/>
  <p:tag name="KSO_WM_UNIT_INDEX" val="1_7"/>
  <p:tag name="KSO_WM_UNIT_ID" val="260*l_i*1_7"/>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88.xml><?xml version="1.0" encoding="utf-8"?>
<p:tagLst xmlns:p="http://schemas.openxmlformats.org/presentationml/2006/main">
  <p:tag name="KSO_WM_TEMPLATE_CATEGORY" val="diagram"/>
  <p:tag name="KSO_WM_TEMPLATE_INDEX" val="376"/>
  <p:tag name="KSO_WM_UNIT_TYPE" val="l_h_f"/>
  <p:tag name="KSO_WM_UNIT_INDEX" val="1_4_1"/>
  <p:tag name="KSO_WM_UNIT_ID" val="260*l_h_f*1_4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89.xml><?xml version="1.0" encoding="utf-8"?>
<p:tagLst xmlns:p="http://schemas.openxmlformats.org/presentationml/2006/main">
  <p:tag name="KSO_WM_TEMPLATE_CATEGORY" val="diagram"/>
  <p:tag name="KSO_WM_TEMPLATE_INDEX" val="376"/>
  <p:tag name="KSO_WM_UNIT_TYPE" val="l_i"/>
  <p:tag name="KSO_WM_UNIT_INDEX" val="1_8"/>
  <p:tag name="KSO_WM_UNIT_ID" val="260*l_i*1_8"/>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UNIT_TYPE" val="i"/>
  <p:tag name="KSO_WM_UNIT_ID" val="diagram394_4*i*8"/>
  <p:tag name="KSO_WM_TEMPLATE_CATEGORY" val="diagram"/>
  <p:tag name="KSO_WM_TEMPLATE_INDEX" val="394"/>
  <p:tag name="KSO_WM_UNIT_INDEX" val="8"/>
</p:tagLst>
</file>

<file path=ppt/tags/tag90.xml><?xml version="1.0" encoding="utf-8"?>
<p:tagLst xmlns:p="http://schemas.openxmlformats.org/presentationml/2006/main">
  <p:tag name="KSO_WM_BEAUTIFY_FLAG" val="#wm#"/>
  <p:tag name="KSO_WM_UNIT_TYPE" val="i"/>
  <p:tag name="KSO_WM_UNIT_ID" val="diagram376_5*i*29"/>
  <p:tag name="KSO_WM_TEMPLATE_CATEGORY" val="diagram"/>
  <p:tag name="KSO_WM_TEMPLATE_INDEX" val="376"/>
  <p:tag name="KSO_WM_TAG_VERSION" val="1.0"/>
  <p:tag name="KSO_WM_UNIT_INDEX" val="29"/>
</p:tagLst>
</file>

<file path=ppt/tags/tag91.xml><?xml version="1.0" encoding="utf-8"?>
<p:tagLst xmlns:p="http://schemas.openxmlformats.org/presentationml/2006/main">
  <p:tag name="KSO_WM_TEMPLATE_CATEGORY" val="diagram"/>
  <p:tag name="KSO_WM_TEMPLATE_INDEX" val="376"/>
  <p:tag name="KSO_WM_UNIT_TYPE" val="l_i"/>
  <p:tag name="KSO_WM_UNIT_INDEX" val="1_9"/>
  <p:tag name="KSO_WM_UNIT_ID" val="260*l_i*1_9"/>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92.xml><?xml version="1.0" encoding="utf-8"?>
<p:tagLst xmlns:p="http://schemas.openxmlformats.org/presentationml/2006/main">
  <p:tag name="KSO_WM_TEMPLATE_CATEGORY" val="diagram"/>
  <p:tag name="KSO_WM_TEMPLATE_INDEX" val="376"/>
  <p:tag name="KSO_WM_UNIT_TYPE" val="l_h_f"/>
  <p:tag name="KSO_WM_UNIT_INDEX" val="1_5_1"/>
  <p:tag name="KSO_WM_UNIT_ID" val="260*l_h_f*1_5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93.xml><?xml version="1.0" encoding="utf-8"?>
<p:tagLst xmlns:p="http://schemas.openxmlformats.org/presentationml/2006/main">
  <p:tag name="KSO_WM_TEMPLATE_CATEGORY" val="diagram"/>
  <p:tag name="KSO_WM_TEMPLATE_INDEX" val="376"/>
  <p:tag name="KSO_WM_UNIT_TYPE" val="l_i"/>
  <p:tag name="KSO_WM_UNIT_INDEX" val="1_10"/>
  <p:tag name="KSO_WM_UNIT_ID" val="260*l_i*1_10"/>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1"/>
  <p:tag name="KSO_WM_UNIT_ID" val="diagram100_4*n_i*1_1"/>
  <p:tag name="KSO_WM_UNIT_CLEAR" val="1"/>
  <p:tag name="KSO_WM_UNIT_LAYERLEVEL" val="1_1"/>
  <p:tag name="KSO_WM_DIAGRAM_GROUP_CODE" val="n1-1"/>
  <p:tag name="KSO_WM_UNIT_TEXT_FILL_FORE_SCHEMECOLOR_INDEX" val="13"/>
  <p:tag name="KSO_WM_UNIT_TEXT_FILL_TYPE" val="1"/>
  <p:tag name="KSO_WM_UNIT_USESOURCEFORMAT_APPLY" val="0"/>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1_1"/>
  <p:tag name="KSO_WM_UNIT_ID" val="diagram100_4*n_h_f*1_1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n1-1"/>
  <p:tag name="KSO_WM_UNIT_FILL_FORE_SCHEMECOLOR_INDEX" val="10"/>
  <p:tag name="KSO_WM_UNIT_FILL_TYPE" val="1"/>
  <p:tag name="KSO_WM_UNIT_TEXT_FILL_FORE_SCHEMECOLOR_INDEX" val="14"/>
  <p:tag name="KSO_WM_UNIT_TEXT_FILL_TYPE" val="1"/>
  <p:tag name="KSO_WM_UNIT_USESOURCEFORMAT_APPLY" val="0"/>
</p:tagLst>
</file>

<file path=ppt/tags/tag96.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2"/>
  <p:tag name="KSO_WM_UNIT_ID" val="diagram100_4*n_i*1_2"/>
  <p:tag name="KSO_WM_UNIT_CLEAR" val="1"/>
  <p:tag name="KSO_WM_UNIT_LAYERLEVEL" val="1_1"/>
  <p:tag name="KSO_WM_DIAGRAM_GROUP_CODE" val="n1-1"/>
  <p:tag name="KSO_WM_UNIT_LINE_FORE_SCHEMECOLOR_INDEX" val="5"/>
  <p:tag name="KSO_WM_UNIT_LINE_FILL_TYPE" val="2"/>
  <p:tag name="KSO_WM_UNIT_USESOURCEFORMAT_APPLY" val="0"/>
</p:tagLst>
</file>

<file path=ppt/tags/tag97.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3"/>
  <p:tag name="KSO_WM_UNIT_ID" val="diagram100_4*n_i*1_3"/>
  <p:tag name="KSO_WM_UNIT_CLEAR" val="1"/>
  <p:tag name="KSO_WM_UNIT_LAYERLEVEL" val="1_1"/>
  <p:tag name="KSO_WM_DIAGRAM_GROUP_CODE" val="n1-1"/>
  <p:tag name="KSO_WM_UNIT_LINE_FORE_SCHEMECOLOR_INDEX" val="6"/>
  <p:tag name="KSO_WM_UNIT_LINE_FILL_TYPE" val="2"/>
  <p:tag name="KSO_WM_UNIT_USESOURCEFORMAT_APPLY" val="0"/>
</p:tagLst>
</file>

<file path=ppt/tags/tag98.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4"/>
  <p:tag name="KSO_WM_UNIT_ID" val="diagram100_4*n_i*1_4"/>
  <p:tag name="KSO_WM_UNIT_CLEAR" val="1"/>
  <p:tag name="KSO_WM_UNIT_LAYERLEVEL" val="1_1"/>
  <p:tag name="KSO_WM_DIAGRAM_GROUP_CODE" val="n1-1"/>
  <p:tag name="KSO_WM_UNIT_LINE_FORE_SCHEMECOLOR_INDEX" val="5"/>
  <p:tag name="KSO_WM_UNIT_LINE_FILL_TYPE" val="2"/>
  <p:tag name="KSO_WM_UNIT_USESOURCEFORMAT_APPLY" val="0"/>
</p:tagLst>
</file>

<file path=ppt/tags/tag99.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2_2"/>
  <p:tag name="KSO_WM_UNIT_ID" val="diagram100_4*n_h_f*1_2_2"/>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6"/>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5362</Words>
  <Application>WPS 演示</Application>
  <PresentationFormat>全屏显示(4:3)</PresentationFormat>
  <Paragraphs>641</Paragraphs>
  <Slides>39</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Arial</vt:lpstr>
      <vt:lpstr>宋体</vt:lpstr>
      <vt:lpstr>Wingdings</vt:lpstr>
      <vt:lpstr>微软雅黑</vt:lpstr>
      <vt:lpstr>Arial Unicode MS</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490</cp:revision>
  <dcterms:created xsi:type="dcterms:W3CDTF">2015-11-23T03:31:00Z</dcterms:created>
  <dcterms:modified xsi:type="dcterms:W3CDTF">2018-12-25T08:25:03Z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